
<file path=[Content_Types].xml><?xml version="1.0" encoding="utf-8"?>
<Types xmlns="http://schemas.openxmlformats.org/package/2006/content-types">
  <Default Extension="jpeg" ContentType="image/jpe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9" r:id="rId3"/>
    <p:sldMasterId id="2147483674" r:id="rId4"/>
    <p:sldMasterId id="2147483686" r:id="rId5"/>
  </p:sldMasterIdLst>
  <p:notesMasterIdLst>
    <p:notesMasterId r:id="rId7"/>
  </p:notesMasterIdLst>
  <p:sldIdLst>
    <p:sldId id="304" r:id="rId6"/>
    <p:sldId id="257" r:id="rId8"/>
    <p:sldId id="261" r:id="rId9"/>
    <p:sldId id="287" r:id="rId10"/>
    <p:sldId id="277" r:id="rId11"/>
    <p:sldId id="288" r:id="rId12"/>
    <p:sldId id="322" r:id="rId13"/>
    <p:sldId id="289" r:id="rId14"/>
    <p:sldId id="315" r:id="rId15"/>
    <p:sldId id="291" r:id="rId16"/>
    <p:sldId id="320" r:id="rId17"/>
  </p:sldIdLst>
  <p:sldSz cx="24382730" cy="13716000"/>
  <p:notesSz cx="6858000" cy="9144000"/>
  <p:embeddedFontLst>
    <p:embeddedFont>
      <p:font typeface="方正书宋_GBK" panose="02000000000000000000" pitchFamily="2" charset="-122"/>
      <p:regular r:id="rId21"/>
    </p:embeddedFont>
  </p:embeddedFont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j-lt"/>
        <a:ea typeface="+mj-ea"/>
        <a:cs typeface="+mj-cs"/>
        <a:sym typeface="Helvetica"/>
      </a:defRPr>
    </a:lvl1pPr>
    <a:lvl2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j-lt"/>
        <a:ea typeface="+mj-ea"/>
        <a:cs typeface="+mj-cs"/>
        <a:sym typeface="Helvetica"/>
      </a:defRPr>
    </a:lvl2pPr>
    <a:lvl3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j-lt"/>
        <a:ea typeface="+mj-ea"/>
        <a:cs typeface="+mj-cs"/>
        <a:sym typeface="Helvetica"/>
      </a:defRPr>
    </a:lvl3pPr>
    <a:lvl4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j-lt"/>
        <a:ea typeface="+mj-ea"/>
        <a:cs typeface="+mj-cs"/>
        <a:sym typeface="Helvetica"/>
      </a:defRPr>
    </a:lvl4pPr>
    <a:lvl5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j-lt"/>
        <a:ea typeface="+mj-ea"/>
        <a:cs typeface="+mj-cs"/>
        <a:sym typeface="Helvetica"/>
      </a:defRPr>
    </a:lvl5pPr>
    <a:lvl6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j-lt"/>
        <a:ea typeface="+mj-ea"/>
        <a:cs typeface="+mj-cs"/>
        <a:sym typeface="Helvetica"/>
      </a:defRPr>
    </a:lvl6pPr>
    <a:lvl7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j-lt"/>
        <a:ea typeface="+mj-ea"/>
        <a:cs typeface="+mj-cs"/>
        <a:sym typeface="Helvetica"/>
      </a:defRPr>
    </a:lvl7pPr>
    <a:lvl8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j-lt"/>
        <a:ea typeface="+mj-ea"/>
        <a:cs typeface="+mj-cs"/>
        <a:sym typeface="Helvetica"/>
      </a:defRPr>
    </a:lvl8pPr>
    <a:lvl9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C6B2FD"/>
    <a:srgbClr val="E2CEFF"/>
    <a:srgbClr val="FFFFFF"/>
    <a:srgbClr val="AC47F0"/>
    <a:srgbClr val="9E7CD1"/>
    <a:srgbClr val="C8B5F0"/>
    <a:srgbClr val="BAA2EC"/>
    <a:srgbClr val="5F6EF5"/>
    <a:srgbClr val="CCCCCC"/>
    <a:srgbClr val="F5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4C3C2611-4C71-4FC5-86AE-919BDF0F9419}" styleName="">
    <a:wholeTbl>
      <a:tcTxStyle>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Style>
        <a:tcBdr/>
        <a:fill>
          <a:solidFill>
            <a:srgbClr val="EDEEEE"/>
          </a:solidFill>
        </a:fill>
      </a:tcStyle>
    </a:band2H>
    <a:firstCol>
      <a:tcTxStyle b="on">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2" name="Shape 122"/>
          <p:cNvSpPr/>
          <p:nvPr>
            <p:ph type="sldImg"/>
          </p:nvPr>
        </p:nvSpPr>
        <p:spPr>
          <a:xfrm>
            <a:off x="381150" y="685800"/>
            <a:ext cx="6095700" cy="3429000"/>
          </a:xfrm>
          <a:prstGeom prst="rect">
            <a:avLst/>
          </a:prstGeom>
        </p:spPr>
        <p:txBody>
          <a:bodyPr/>
          <a:lstStyle/>
          <a:p/>
        </p:txBody>
      </p:sp>
      <p:sp>
        <p:nvSpPr>
          <p:cNvPr id="123" name="Shape 123"/>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panose="02000503000000020004"/>
      </a:defRPr>
    </a:lvl1pPr>
    <a:lvl2pPr indent="228600" defTabSz="457200" latinLnBrk="0">
      <a:lnSpc>
        <a:spcPct val="118000"/>
      </a:lnSpc>
      <a:defRPr sz="2200">
        <a:latin typeface="+mn-lt"/>
        <a:ea typeface="+mn-ea"/>
        <a:cs typeface="+mn-cs"/>
        <a:sym typeface="Helvetica Neue" panose="02000503000000020004"/>
      </a:defRPr>
    </a:lvl2pPr>
    <a:lvl3pPr indent="457200" defTabSz="457200" latinLnBrk="0">
      <a:lnSpc>
        <a:spcPct val="118000"/>
      </a:lnSpc>
      <a:defRPr sz="2200">
        <a:latin typeface="+mn-lt"/>
        <a:ea typeface="+mn-ea"/>
        <a:cs typeface="+mn-cs"/>
        <a:sym typeface="Helvetica Neue" panose="02000503000000020004"/>
      </a:defRPr>
    </a:lvl3pPr>
    <a:lvl4pPr indent="685800" defTabSz="457200" latinLnBrk="0">
      <a:lnSpc>
        <a:spcPct val="118000"/>
      </a:lnSpc>
      <a:defRPr sz="2200">
        <a:latin typeface="+mn-lt"/>
        <a:ea typeface="+mn-ea"/>
        <a:cs typeface="+mn-cs"/>
        <a:sym typeface="Helvetica Neue" panose="02000503000000020004"/>
      </a:defRPr>
    </a:lvl4pPr>
    <a:lvl5pPr indent="914400" defTabSz="457200" latinLnBrk="0">
      <a:lnSpc>
        <a:spcPct val="118000"/>
      </a:lnSpc>
      <a:defRPr sz="2200">
        <a:latin typeface="+mn-lt"/>
        <a:ea typeface="+mn-ea"/>
        <a:cs typeface="+mn-cs"/>
        <a:sym typeface="Helvetica Neue" panose="02000503000000020004"/>
      </a:defRPr>
    </a:lvl5pPr>
    <a:lvl6pPr indent="1143000" defTabSz="457200" latinLnBrk="0">
      <a:lnSpc>
        <a:spcPct val="118000"/>
      </a:lnSpc>
      <a:defRPr sz="2200">
        <a:latin typeface="+mn-lt"/>
        <a:ea typeface="+mn-ea"/>
        <a:cs typeface="+mn-cs"/>
        <a:sym typeface="Helvetica Neue" panose="02000503000000020004"/>
      </a:defRPr>
    </a:lvl6pPr>
    <a:lvl7pPr indent="1371600" defTabSz="457200" latinLnBrk="0">
      <a:lnSpc>
        <a:spcPct val="118000"/>
      </a:lnSpc>
      <a:defRPr sz="2200">
        <a:latin typeface="+mn-lt"/>
        <a:ea typeface="+mn-ea"/>
        <a:cs typeface="+mn-cs"/>
        <a:sym typeface="Helvetica Neue" panose="02000503000000020004"/>
      </a:defRPr>
    </a:lvl7pPr>
    <a:lvl8pPr indent="1600200" defTabSz="457200" latinLnBrk="0">
      <a:lnSpc>
        <a:spcPct val="118000"/>
      </a:lnSpc>
      <a:defRPr sz="2200">
        <a:latin typeface="+mn-lt"/>
        <a:ea typeface="+mn-ea"/>
        <a:cs typeface="+mn-cs"/>
        <a:sym typeface="Helvetica Neue" panose="02000503000000020004"/>
      </a:defRPr>
    </a:lvl8pPr>
    <a:lvl9pPr indent="1828800" defTabSz="457200" latinLnBrk="0">
      <a:lnSpc>
        <a:spcPct val="118000"/>
      </a:lnSpc>
      <a:defRPr sz="2200">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0C04B71-E202-4110-9CA4-4B6D063F0E0B}"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0C04B71-E202-4110-9CA4-4B6D063F0E0B}"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
    <p:spTree>
      <p:nvGrpSpPr>
        <p:cNvPr id="1" name=""/>
        <p:cNvGrpSpPr/>
        <p:nvPr/>
      </p:nvGrpSpPr>
      <p:grpSpPr>
        <a:xfrm>
          <a:off x="0" y="0"/>
          <a:ext cx="0" cy="0"/>
          <a:chOff x="0" y="0"/>
          <a:chExt cx="0" cy="0"/>
        </a:xfrm>
      </p:grpSpPr>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p:cSld name="空白 拷贝 1">
    <p:spTree>
      <p:nvGrpSpPr>
        <p:cNvPr id="1" name=""/>
        <p:cNvGrpSpPr/>
        <p:nvPr/>
      </p:nvGrpSpPr>
      <p:grpSpPr>
        <a:xfrm>
          <a:off x="0" y="0"/>
          <a:ext cx="0" cy="0"/>
          <a:chOff x="0" y="0"/>
          <a:chExt cx="0" cy="0"/>
        </a:xfrm>
      </p:grpSpPr>
      <p:grpSp>
        <p:nvGrpSpPr>
          <p:cNvPr id="66" name="成组"/>
          <p:cNvGrpSpPr/>
          <p:nvPr userDrawn="1"/>
        </p:nvGrpSpPr>
        <p:grpSpPr>
          <a:xfrm>
            <a:off x="-564" y="695539"/>
            <a:ext cx="2732340" cy="762005"/>
            <a:chOff x="0" y="0"/>
            <a:chExt cx="2732464" cy="762004"/>
          </a:xfrm>
        </p:grpSpPr>
        <p:sp>
          <p:nvSpPr>
            <p:cNvPr id="63" name="矩形"/>
            <p:cNvSpPr/>
            <p:nvPr/>
          </p:nvSpPr>
          <p:spPr>
            <a:xfrm>
              <a:off x="0" y="0"/>
              <a:ext cx="2718918" cy="762004"/>
            </a:xfrm>
            <a:prstGeom prst="rect">
              <a:avLst/>
            </a:prstGeom>
            <a:solidFill>
              <a:srgbClr val="4B3C98"/>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64" name="矩形"/>
            <p:cNvSpPr/>
            <p:nvPr/>
          </p:nvSpPr>
          <p:spPr>
            <a:xfrm>
              <a:off x="2630859" y="0"/>
              <a:ext cx="101605" cy="762004"/>
            </a:xfrm>
            <a:prstGeom prst="rect">
              <a:avLst/>
            </a:prstGeom>
            <a:solidFill>
              <a:srgbClr val="FFFFFF">
                <a:alpha val="40000"/>
              </a:srgbClr>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grpSp>
      <p:pic>
        <p:nvPicPr>
          <p:cNvPr id="67" name="mobius-logo1.png" descr="mobius-logo1.png"/>
          <p:cNvPicPr>
            <a:picLocks noChangeAspect="1"/>
          </p:cNvPicPr>
          <p:nvPr userDrawn="1"/>
        </p:nvPicPr>
        <p:blipFill>
          <a:blip r:embed="rId2"/>
          <a:stretch>
            <a:fillRect/>
          </a:stretch>
        </p:blipFill>
        <p:spPr>
          <a:xfrm>
            <a:off x="166484" y="618722"/>
            <a:ext cx="915596" cy="915639"/>
          </a:xfrm>
          <a:prstGeom prst="rect">
            <a:avLst/>
          </a:prstGeom>
          <a:ln w="12700">
            <a:miter lim="400000"/>
            <a:headEnd/>
            <a:tailEnd/>
          </a:ln>
        </p:spPr>
      </p:pic>
      <p:sp>
        <p:nvSpPr>
          <p:cNvPr id="37" name="Möbius"/>
          <p:cNvSpPr txBox="1"/>
          <p:nvPr userDrawn="1"/>
        </p:nvSpPr>
        <p:spPr>
          <a:xfrm>
            <a:off x="1055019" y="831115"/>
            <a:ext cx="1308735" cy="469265"/>
          </a:xfrm>
          <a:prstGeom prst="rect">
            <a:avLst/>
          </a:prstGeom>
          <a:noFill/>
          <a:ln w="12700" cap="flat">
            <a:noFill/>
            <a:miter lim="400000"/>
          </a:ln>
          <a:effectLst/>
        </p:spPr>
        <p:txBody>
          <a:bodyPr wrap="none" lIns="50797" tIns="50797" rIns="50797" bIns="50797"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cap="all" spc="25">
                <a:solidFill>
                  <a:srgbClr val="FFFFFF"/>
                </a:solidFill>
                <a:latin typeface="Copperplate" panose="02000504000000020004"/>
                <a:ea typeface="Copperplate" panose="02000504000000020004"/>
                <a:cs typeface="Copperplate" panose="02000504000000020004"/>
                <a:sym typeface="Copperplate" panose="02000504000000020004"/>
              </a:defRPr>
            </a:lvl1pPr>
          </a:lstStyle>
          <a:p>
            <a:r>
              <a:t>Möbius</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7841" y="2244726"/>
            <a:ext cx="18287048" cy="4775200"/>
          </a:xfrm>
        </p:spPr>
        <p:txBody>
          <a:bodyPr anchor="b"/>
          <a:lstStyle>
            <a:lvl1pPr algn="ctr">
              <a:defRPr sz="9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3047841" y="7204076"/>
            <a:ext cx="18287048" cy="3311524"/>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latin typeface="DejaVu Sans" charset="2"/>
            </a:endParaRPr>
          </a:p>
        </p:txBody>
      </p:sp>
      <p:sp>
        <p:nvSpPr>
          <p:cNvPr id="5" name="页脚占位符 4"/>
          <p:cNvSpPr>
            <a:spLocks noGrp="1"/>
          </p:cNvSpPr>
          <p:nvPr>
            <p:ph type="ftr" sz="quarter" idx="11"/>
          </p:nvPr>
        </p:nvSpPr>
        <p:spPr/>
        <p:txBody>
          <a:bodyPr/>
          <a:lstStyle/>
          <a:p>
            <a:pPr lvl="0" eaLnBrk="1" hangingPunct="1"/>
            <a:endParaRPr lang="zh-CN" altLang="en-US" dirty="0">
              <a:latin typeface="DejaVu Sans" charset="2"/>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spTree>
  </p:cSld>
  <p:clrMapOvr>
    <a:masterClrMapping/>
  </p:clrMapOvr>
  <p:transition spd="med"/>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latin typeface="DejaVu Sans" charset="2"/>
            </a:endParaRPr>
          </a:p>
        </p:txBody>
      </p:sp>
      <p:sp>
        <p:nvSpPr>
          <p:cNvPr id="5" name="页脚占位符 4"/>
          <p:cNvSpPr>
            <a:spLocks noGrp="1"/>
          </p:cNvSpPr>
          <p:nvPr>
            <p:ph type="ftr" sz="quarter" idx="11"/>
          </p:nvPr>
        </p:nvSpPr>
        <p:spPr/>
        <p:txBody>
          <a:bodyPr/>
          <a:lstStyle/>
          <a:p>
            <a:pPr lvl="0" eaLnBrk="1" hangingPunct="1"/>
            <a:endParaRPr lang="zh-CN" altLang="en-US" dirty="0">
              <a:latin typeface="DejaVu Sans" charset="2"/>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spTree>
  </p:cSld>
  <p:clrMapOvr>
    <a:masterClrMapping/>
  </p:clrMapOvr>
  <p:transition spd="med"/>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615" y="3419476"/>
            <a:ext cx="21030105" cy="5705474"/>
          </a:xfrm>
        </p:spPr>
        <p:txBody>
          <a:bodyPr anchor="b"/>
          <a:lstStyle>
            <a:lvl1pPr>
              <a:defRPr sz="9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663615" y="9178926"/>
            <a:ext cx="21030105" cy="3000374"/>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eaLnBrk="1" hangingPunct="1"/>
            <a:endParaRPr lang="zh-CN" altLang="en-US" dirty="0">
              <a:latin typeface="DejaVu Sans" charset="2"/>
            </a:endParaRPr>
          </a:p>
        </p:txBody>
      </p:sp>
      <p:sp>
        <p:nvSpPr>
          <p:cNvPr id="5" name="页脚占位符 4"/>
          <p:cNvSpPr>
            <a:spLocks noGrp="1"/>
          </p:cNvSpPr>
          <p:nvPr>
            <p:ph type="ftr" sz="quarter" idx="11"/>
          </p:nvPr>
        </p:nvSpPr>
        <p:spPr/>
        <p:txBody>
          <a:bodyPr/>
          <a:lstStyle/>
          <a:p>
            <a:pPr lvl="0" eaLnBrk="1" hangingPunct="1"/>
            <a:endParaRPr lang="zh-CN" altLang="en-US" dirty="0">
              <a:latin typeface="DejaVu Sans" charset="2"/>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spTree>
  </p:cSld>
  <p:clrMapOvr>
    <a:masterClrMapping/>
  </p:clrMapOvr>
  <p:transition spd="med"/>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219137" y="3200400"/>
            <a:ext cx="10752784" cy="905192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12410810" y="3200400"/>
            <a:ext cx="10752784" cy="905192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eaLnBrk="1" hangingPunct="1"/>
            <a:endParaRPr lang="zh-CN" altLang="en-US" dirty="0">
              <a:latin typeface="DejaVu Sans" charset="2"/>
            </a:endParaRPr>
          </a:p>
        </p:txBody>
      </p:sp>
      <p:sp>
        <p:nvSpPr>
          <p:cNvPr id="6" name="页脚占位符 5"/>
          <p:cNvSpPr>
            <a:spLocks noGrp="1"/>
          </p:cNvSpPr>
          <p:nvPr>
            <p:ph type="ftr" sz="quarter" idx="11"/>
          </p:nvPr>
        </p:nvSpPr>
        <p:spPr/>
        <p:txBody>
          <a:bodyPr/>
          <a:lstStyle/>
          <a:p>
            <a:pPr lvl="0" eaLnBrk="1" hangingPunct="1"/>
            <a:endParaRPr lang="zh-CN" altLang="en-US" dirty="0">
              <a:latin typeface="DejaVu Sans" charset="2"/>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spTree>
  </p:cSld>
  <p:clrMapOvr>
    <a:masterClrMapping/>
  </p:clrMapOvr>
  <p:transition spd="med"/>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489" y="730250"/>
            <a:ext cx="21030105" cy="2651126"/>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2373426" y="3556876"/>
            <a:ext cx="9746642" cy="1647824"/>
          </a:xfrm>
        </p:spPr>
        <p:txBody>
          <a:bodyPr anchor="ctr" anchorCtr="0"/>
          <a:lstStyle>
            <a:lvl1pPr marL="0" indent="0">
              <a:buNone/>
              <a:defRPr sz="4200"/>
            </a:lvl1pPr>
            <a:lvl2pPr marL="685800" indent="0">
              <a:buNone/>
              <a:defRPr sz="3600"/>
            </a:lvl2pPr>
            <a:lvl3pPr marL="1371600" indent="0">
              <a:buNone/>
              <a:defRPr sz="3000"/>
            </a:lvl3pPr>
            <a:lvl4pPr marL="2057400" indent="0">
              <a:buNone/>
              <a:defRPr sz="2700"/>
            </a:lvl4pPr>
            <a:lvl5pPr marL="2743200" indent="0">
              <a:buNone/>
              <a:defRPr sz="2700"/>
            </a:lvl5pPr>
            <a:lvl6pPr marL="3429000" indent="0">
              <a:buNone/>
              <a:defRPr sz="2700"/>
            </a:lvl6pPr>
            <a:lvl7pPr marL="4114800" indent="0">
              <a:buNone/>
              <a:defRPr sz="2700"/>
            </a:lvl7pPr>
            <a:lvl8pPr marL="4800600" indent="0">
              <a:buNone/>
              <a:defRPr sz="2700"/>
            </a:lvl8pPr>
            <a:lvl9pPr marL="5486400" indent="0">
              <a:buNone/>
              <a:defRPr sz="27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2373426" y="5330758"/>
            <a:ext cx="9746642" cy="704856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12513226" y="3556876"/>
            <a:ext cx="9794642" cy="1647824"/>
          </a:xfrm>
        </p:spPr>
        <p:txBody>
          <a:bodyPr anchor="ctr" anchorCtr="0"/>
          <a:lstStyle>
            <a:lvl1pPr marL="0" indent="0">
              <a:buNone/>
              <a:defRPr sz="4200"/>
            </a:lvl1pPr>
            <a:lvl2pPr marL="685800" indent="0">
              <a:buNone/>
              <a:defRPr sz="3600"/>
            </a:lvl2pPr>
            <a:lvl3pPr marL="1371600" indent="0">
              <a:buNone/>
              <a:defRPr sz="3000"/>
            </a:lvl3pPr>
            <a:lvl4pPr marL="2057400" indent="0">
              <a:buNone/>
              <a:defRPr sz="2700"/>
            </a:lvl4pPr>
            <a:lvl5pPr marL="2743200" indent="0">
              <a:buNone/>
              <a:defRPr sz="2700"/>
            </a:lvl5pPr>
            <a:lvl6pPr marL="3429000" indent="0">
              <a:buNone/>
              <a:defRPr sz="2700"/>
            </a:lvl6pPr>
            <a:lvl7pPr marL="4114800" indent="0">
              <a:buNone/>
              <a:defRPr sz="2700"/>
            </a:lvl7pPr>
            <a:lvl8pPr marL="4800600" indent="0">
              <a:buNone/>
              <a:defRPr sz="2700"/>
            </a:lvl8pPr>
            <a:lvl9pPr marL="5486400" indent="0">
              <a:buNone/>
              <a:defRPr sz="27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12513226" y="5330758"/>
            <a:ext cx="9794642" cy="704856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eaLnBrk="1" hangingPunct="1"/>
            <a:endParaRPr lang="zh-CN" altLang="en-US" dirty="0">
              <a:latin typeface="DejaVu Sans" charset="2"/>
            </a:endParaRPr>
          </a:p>
        </p:txBody>
      </p:sp>
      <p:sp>
        <p:nvSpPr>
          <p:cNvPr id="8" name="页脚占位符 7"/>
          <p:cNvSpPr>
            <a:spLocks noGrp="1"/>
          </p:cNvSpPr>
          <p:nvPr>
            <p:ph type="ftr" sz="quarter" idx="11"/>
          </p:nvPr>
        </p:nvSpPr>
        <p:spPr/>
        <p:txBody>
          <a:bodyPr/>
          <a:lstStyle/>
          <a:p>
            <a:pPr lvl="0" eaLnBrk="1" hangingPunct="1"/>
            <a:endParaRPr lang="zh-CN" altLang="en-US" dirty="0">
              <a:latin typeface="DejaVu Sans" charset="2"/>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spTree>
  </p:cSld>
  <p:clrMapOvr>
    <a:masterClrMapping/>
  </p:clrMapOvr>
  <p:transition spd="med"/>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eaLnBrk="1" hangingPunct="1"/>
            <a:endParaRPr lang="zh-CN" altLang="en-US" dirty="0">
              <a:latin typeface="DejaVu Sans" charset="2"/>
            </a:endParaRPr>
          </a:p>
        </p:txBody>
      </p:sp>
      <p:sp>
        <p:nvSpPr>
          <p:cNvPr id="4" name="页脚占位符 3"/>
          <p:cNvSpPr>
            <a:spLocks noGrp="1"/>
          </p:cNvSpPr>
          <p:nvPr>
            <p:ph type="ftr" sz="quarter" idx="11"/>
          </p:nvPr>
        </p:nvSpPr>
        <p:spPr/>
        <p:txBody>
          <a:bodyPr/>
          <a:lstStyle/>
          <a:p>
            <a:pPr lvl="0" eaLnBrk="1" hangingPunct="1"/>
            <a:endParaRPr lang="zh-CN" altLang="en-US" dirty="0">
              <a:latin typeface="DejaVu Sans" charset="2"/>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spTree>
  </p:cSld>
  <p:clrMapOvr>
    <a:masterClrMapping/>
  </p:clrMapOvr>
  <p:transition spd="med"/>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endParaRPr lang="zh-CN" altLang="en-US" dirty="0">
              <a:latin typeface="DejaVu Sans" charset="2"/>
            </a:endParaRPr>
          </a:p>
        </p:txBody>
      </p:sp>
      <p:sp>
        <p:nvSpPr>
          <p:cNvPr id="3" name="页脚占位符 2"/>
          <p:cNvSpPr>
            <a:spLocks noGrp="1"/>
          </p:cNvSpPr>
          <p:nvPr>
            <p:ph type="ftr" sz="quarter" idx="11"/>
          </p:nvPr>
        </p:nvSpPr>
        <p:spPr/>
        <p:txBody>
          <a:bodyPr/>
          <a:lstStyle/>
          <a:p>
            <a:pPr lvl="0" eaLnBrk="1" hangingPunct="1"/>
            <a:endParaRPr lang="zh-CN" altLang="en-US" dirty="0">
              <a:latin typeface="DejaVu Sans" charset="2"/>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grpSp>
        <p:nvGrpSpPr>
          <p:cNvPr id="66" name="成组"/>
          <p:cNvGrpSpPr/>
          <p:nvPr userDrawn="1"/>
        </p:nvGrpSpPr>
        <p:grpSpPr>
          <a:xfrm>
            <a:off x="-564" y="695539"/>
            <a:ext cx="2732340" cy="762005"/>
            <a:chOff x="0" y="0"/>
            <a:chExt cx="2732464" cy="762004"/>
          </a:xfrm>
        </p:grpSpPr>
        <p:sp>
          <p:nvSpPr>
            <p:cNvPr id="63" name="矩形"/>
            <p:cNvSpPr/>
            <p:nvPr/>
          </p:nvSpPr>
          <p:spPr>
            <a:xfrm>
              <a:off x="0" y="0"/>
              <a:ext cx="2718918" cy="762004"/>
            </a:xfrm>
            <a:prstGeom prst="rect">
              <a:avLst/>
            </a:prstGeom>
            <a:solidFill>
              <a:srgbClr val="4B3C98"/>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64" name="矩形"/>
            <p:cNvSpPr/>
            <p:nvPr/>
          </p:nvSpPr>
          <p:spPr>
            <a:xfrm>
              <a:off x="2630859" y="0"/>
              <a:ext cx="101605" cy="762004"/>
            </a:xfrm>
            <a:prstGeom prst="rect">
              <a:avLst/>
            </a:prstGeom>
            <a:solidFill>
              <a:srgbClr val="FFFFFF">
                <a:alpha val="40000"/>
              </a:srgbClr>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grpSp>
      <p:pic>
        <p:nvPicPr>
          <p:cNvPr id="67" name="mobius-logo1.png" descr="mobius-logo1.png"/>
          <p:cNvPicPr>
            <a:picLocks noChangeAspect="1"/>
          </p:cNvPicPr>
          <p:nvPr userDrawn="1"/>
        </p:nvPicPr>
        <p:blipFill>
          <a:blip r:embed="rId2"/>
          <a:stretch>
            <a:fillRect/>
          </a:stretch>
        </p:blipFill>
        <p:spPr>
          <a:xfrm>
            <a:off x="166484" y="618722"/>
            <a:ext cx="915596" cy="915639"/>
          </a:xfrm>
          <a:prstGeom prst="rect">
            <a:avLst/>
          </a:prstGeom>
          <a:ln w="12700">
            <a:miter lim="400000"/>
            <a:headEnd/>
            <a:tailEnd/>
          </a:ln>
        </p:spPr>
      </p:pic>
      <p:sp>
        <p:nvSpPr>
          <p:cNvPr id="37" name="Möbius"/>
          <p:cNvSpPr txBox="1"/>
          <p:nvPr userDrawn="1"/>
        </p:nvSpPr>
        <p:spPr>
          <a:xfrm>
            <a:off x="1055019" y="831115"/>
            <a:ext cx="1308735" cy="469265"/>
          </a:xfrm>
          <a:prstGeom prst="rect">
            <a:avLst/>
          </a:prstGeom>
          <a:noFill/>
          <a:ln w="12700" cap="flat">
            <a:noFill/>
            <a:miter lim="400000"/>
          </a:ln>
          <a:effectLst/>
        </p:spPr>
        <p:txBody>
          <a:bodyPr wrap="none" lIns="50797" tIns="50797" rIns="50797" bIns="50797"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cap="all" spc="25">
                <a:solidFill>
                  <a:srgbClr val="FFFFFF"/>
                </a:solidFill>
                <a:latin typeface="Copperplate" panose="02000504000000020004"/>
                <a:ea typeface="Copperplate" panose="02000504000000020004"/>
                <a:cs typeface="Copperplate" panose="02000504000000020004"/>
                <a:sym typeface="Copperplate" panose="02000504000000020004"/>
              </a:defRPr>
            </a:lvl1pPr>
          </a:lstStyle>
          <a:p>
            <a:r>
              <a:t>Möbius</a:t>
            </a:r>
          </a:p>
        </p:txBody>
      </p:sp>
    </p:spTree>
  </p:cSld>
  <p:clrMapOvr>
    <a:masterClrMapping/>
  </p:clrMapOvr>
  <p:transition spd="med"/>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489" y="914400"/>
            <a:ext cx="7864065" cy="3200400"/>
          </a:xfrm>
        </p:spPr>
        <p:txBody>
          <a:bodyPr anchor="b"/>
          <a:lstStyle>
            <a:lvl1pPr>
              <a:defRPr sz="48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10365836" y="1974850"/>
            <a:ext cx="12343757" cy="974725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1679489" y="4114800"/>
            <a:ext cx="7864065"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eaLnBrk="1" hangingPunct="1"/>
            <a:endParaRPr lang="zh-CN" altLang="en-US" dirty="0">
              <a:latin typeface="DejaVu Sans" charset="2"/>
            </a:endParaRPr>
          </a:p>
        </p:txBody>
      </p:sp>
      <p:sp>
        <p:nvSpPr>
          <p:cNvPr id="6" name="页脚占位符 5"/>
          <p:cNvSpPr>
            <a:spLocks noGrp="1"/>
          </p:cNvSpPr>
          <p:nvPr>
            <p:ph type="ftr" sz="quarter" idx="11"/>
          </p:nvPr>
        </p:nvSpPr>
        <p:spPr/>
        <p:txBody>
          <a:bodyPr/>
          <a:lstStyle/>
          <a:p>
            <a:pPr lvl="0" eaLnBrk="1" hangingPunct="1"/>
            <a:endParaRPr lang="zh-CN" altLang="en-US" dirty="0">
              <a:latin typeface="DejaVu Sans" charset="2"/>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spTree>
  </p:cSld>
  <p:clrMapOvr>
    <a:masterClrMapping/>
  </p:clrMapOvr>
  <p:transition spd="med"/>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489" y="914400"/>
            <a:ext cx="8330265" cy="3200400"/>
          </a:xfrm>
        </p:spPr>
        <p:txBody>
          <a:bodyPr anchor="b"/>
          <a:lstStyle>
            <a:lvl1pPr>
              <a:defRPr sz="48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0365836" y="914402"/>
            <a:ext cx="12343757" cy="10807700"/>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zh-CN" altLang="en-US"/>
          </a:p>
        </p:txBody>
      </p:sp>
      <p:sp>
        <p:nvSpPr>
          <p:cNvPr id="4" name="文本占位符 3"/>
          <p:cNvSpPr>
            <a:spLocks noGrp="1"/>
          </p:cNvSpPr>
          <p:nvPr>
            <p:ph type="body" sz="half" idx="2"/>
          </p:nvPr>
        </p:nvSpPr>
        <p:spPr>
          <a:xfrm>
            <a:off x="1679489" y="4114800"/>
            <a:ext cx="8330265" cy="7623176"/>
          </a:xfrm>
        </p:spPr>
        <p:txBody>
          <a:bodyPr/>
          <a:lstStyle>
            <a:lvl1pPr marL="0" indent="0">
              <a:buNone/>
              <a:defRPr sz="3000"/>
            </a:lvl1pPr>
            <a:lvl2pPr marL="685800" indent="0">
              <a:buNone/>
              <a:defRPr sz="2700"/>
            </a:lvl2pPr>
            <a:lvl3pPr marL="1371600" indent="0">
              <a:buNone/>
              <a:defRPr sz="2400"/>
            </a:lvl3pPr>
            <a:lvl4pPr marL="2057400" indent="0">
              <a:buNone/>
              <a:defRPr sz="2100"/>
            </a:lvl4pPr>
            <a:lvl5pPr marL="2743200" indent="0">
              <a:buNone/>
              <a:defRPr sz="2100"/>
            </a:lvl5pPr>
            <a:lvl6pPr marL="3429000" indent="0">
              <a:buNone/>
              <a:defRPr sz="2100"/>
            </a:lvl6pPr>
            <a:lvl7pPr marL="4114800" indent="0">
              <a:buNone/>
              <a:defRPr sz="2100"/>
            </a:lvl7pPr>
            <a:lvl8pPr marL="4800600" indent="0">
              <a:buNone/>
              <a:defRPr sz="2100"/>
            </a:lvl8pPr>
            <a:lvl9pPr marL="5486400" indent="0">
              <a:buNone/>
              <a:defRPr sz="21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eaLnBrk="1" hangingPunct="1"/>
            <a:endParaRPr lang="zh-CN" altLang="en-US" dirty="0">
              <a:latin typeface="DejaVu Sans" charset="2"/>
            </a:endParaRPr>
          </a:p>
        </p:txBody>
      </p:sp>
      <p:sp>
        <p:nvSpPr>
          <p:cNvPr id="6" name="页脚占位符 5"/>
          <p:cNvSpPr>
            <a:spLocks noGrp="1"/>
          </p:cNvSpPr>
          <p:nvPr>
            <p:ph type="ftr" sz="quarter" idx="11"/>
          </p:nvPr>
        </p:nvSpPr>
        <p:spPr/>
        <p:txBody>
          <a:bodyPr/>
          <a:lstStyle/>
          <a:p>
            <a:pPr lvl="0" eaLnBrk="1" hangingPunct="1"/>
            <a:endParaRPr lang="zh-CN" altLang="en-US" dirty="0">
              <a:latin typeface="DejaVu Sans" charset="2"/>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spTree>
  </p:cSld>
  <p:clrMapOvr>
    <a:masterClrMapping/>
  </p:clrMapOvr>
  <p:transition spd="med"/>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sp>
        <p:nvSpPr>
          <p:cNvPr id="19" name="矩形"/>
          <p:cNvSpPr/>
          <p:nvPr/>
        </p:nvSpPr>
        <p:spPr>
          <a:xfrm>
            <a:off x="0" y="0"/>
            <a:ext cx="24382874" cy="13716000"/>
          </a:xfrm>
          <a:prstGeom prst="rect">
            <a:avLst/>
          </a:prstGeom>
          <a:solidFill>
            <a:srgbClr val="D5D5D5"/>
          </a:solidFill>
          <a:ln w="12700">
            <a:miter lim="400000"/>
          </a:ln>
        </p:spPr>
        <p:txBody>
          <a:bodyPr lIns="50797" tIns="50797" rIns="50797" bIns="50797" anchor="ct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pic>
        <p:nvPicPr>
          <p:cNvPr id="20" name="预览图_千图网_编号32969872.jpg" descr="预览图_千图网_编号32969872.jpg"/>
          <p:cNvPicPr>
            <a:picLocks noChangeAspect="1"/>
          </p:cNvPicPr>
          <p:nvPr/>
        </p:nvPicPr>
        <p:blipFill>
          <a:blip r:embed="rId2">
            <a:alphaModFix amt="40000"/>
          </a:blip>
          <a:stretch>
            <a:fillRect/>
          </a:stretch>
        </p:blipFill>
        <p:spPr>
          <a:xfrm rot="16200000">
            <a:off x="3032377" y="-3099187"/>
            <a:ext cx="18238180" cy="24384005"/>
          </a:xfrm>
          <a:prstGeom prst="rect">
            <a:avLst/>
          </a:prstGeom>
          <a:ln w="12700">
            <a:miter lim="400000"/>
            <a:headEnd/>
            <a:tailEnd/>
          </a:ln>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latin typeface="DejaVu Sans" charset="2"/>
            </a:endParaRPr>
          </a:p>
        </p:txBody>
      </p:sp>
      <p:sp>
        <p:nvSpPr>
          <p:cNvPr id="5" name="页脚占位符 4"/>
          <p:cNvSpPr>
            <a:spLocks noGrp="1"/>
          </p:cNvSpPr>
          <p:nvPr>
            <p:ph type="ftr" sz="quarter" idx="11"/>
          </p:nvPr>
        </p:nvSpPr>
        <p:spPr/>
        <p:txBody>
          <a:bodyPr/>
          <a:lstStyle/>
          <a:p>
            <a:pPr lvl="0" eaLnBrk="1" hangingPunct="1"/>
            <a:endParaRPr lang="zh-CN" altLang="en-US" dirty="0">
              <a:latin typeface="DejaVu Sans" charset="2"/>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spTree>
  </p:cSld>
  <p:clrMapOvr>
    <a:masterClrMapping/>
  </p:clrMapOvr>
  <p:transition spd="med"/>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7479" y="549276"/>
            <a:ext cx="5486114" cy="117030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219137" y="549276"/>
            <a:ext cx="16140306" cy="1170305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latin typeface="DejaVu Sans" charset="2"/>
            </a:endParaRPr>
          </a:p>
        </p:txBody>
      </p:sp>
      <p:sp>
        <p:nvSpPr>
          <p:cNvPr id="5" name="页脚占位符 4"/>
          <p:cNvSpPr>
            <a:spLocks noGrp="1"/>
          </p:cNvSpPr>
          <p:nvPr>
            <p:ph type="ftr" sz="quarter" idx="11"/>
          </p:nvPr>
        </p:nvSpPr>
        <p:spPr/>
        <p:txBody>
          <a:bodyPr/>
          <a:lstStyle/>
          <a:p>
            <a:pPr lvl="0" eaLnBrk="1" hangingPunct="1"/>
            <a:endParaRPr lang="zh-CN" altLang="en-US" dirty="0">
              <a:latin typeface="DejaVu Sans" charset="2"/>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spTree>
  </p:cSld>
  <p:clrMapOvr>
    <a:masterClrMapping/>
  </p:clrMapOvr>
  <p:transition spd="med"/>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p:cSld name="空白 拷贝">
    <p:spTree>
      <p:nvGrpSpPr>
        <p:cNvPr id="1" name=""/>
        <p:cNvGrpSpPr/>
        <p:nvPr/>
      </p:nvGrpSpPr>
      <p:grpSpPr>
        <a:xfrm>
          <a:off x="0" y="0"/>
          <a:ext cx="0" cy="0"/>
          <a:chOff x="0" y="0"/>
          <a:chExt cx="0" cy="0"/>
        </a:xfrm>
      </p:grpSpPr>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400" advTm="2000">
        <p14:doors dir="vert"/>
      </p:transition>
    </mc:Choice>
    <mc:Fallback>
      <p:transition spd="slow" advTm="2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3" name="Picture Placeholder 3"/>
          <p:cNvSpPr>
            <a:spLocks noGrp="1"/>
          </p:cNvSpPr>
          <p:nvPr>
            <p:ph type="pic" sz="quarter" idx="11"/>
          </p:nvPr>
        </p:nvSpPr>
        <p:spPr>
          <a:xfrm>
            <a:off x="0" y="2"/>
            <a:ext cx="11916075" cy="13715998"/>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40000"/>
            </a:schemeClr>
          </a:solidFill>
        </p:spPr>
        <p:txBody>
          <a:bodyPr wrap="square">
            <a:noAutofit/>
          </a:bodyPr>
          <a:lstStyle>
            <a:lvl1pPr marL="0" indent="0" algn="ctr">
              <a:buNone/>
              <a:defRPr sz="2800">
                <a:solidFill>
                  <a:schemeClr val="tx1">
                    <a:lumMod val="65000"/>
                    <a:lumOff val="35000"/>
                  </a:schemeClr>
                </a:solidFill>
              </a:defRPr>
            </a:lvl1pPr>
          </a:lstStyle>
          <a:p>
            <a:endParaRPr lang="id-ID" dirty="0"/>
          </a:p>
        </p:txBody>
      </p:sp>
    </p:spTree>
  </p:cSld>
  <p:clrMapOvr>
    <a:masterClrMapping/>
  </p:clrMapOvr>
  <mc:AlternateContent xmlns:mc="http://schemas.openxmlformats.org/markup-compatibility/2006">
    <mc:Choice xmlns:p14="http://schemas.microsoft.com/office/powerpoint/2010/main" Requires="p14">
      <p:transition spd="slow" p14:dur="1400" advTm="2000">
        <p14:doors dir="vert"/>
      </p:transition>
    </mc:Choice>
    <mc:Fallback>
      <p:transition spd="slow" advTm="2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标题">
    <p:spTree>
      <p:nvGrpSpPr>
        <p:cNvPr id="1" name=""/>
        <p:cNvGrpSpPr/>
        <p:nvPr/>
      </p:nvGrpSpPr>
      <p:grpSpPr>
        <a:xfrm>
          <a:off x="0" y="0"/>
          <a:ext cx="0" cy="0"/>
          <a:chOff x="0" y="0"/>
          <a:chExt cx="0" cy="0"/>
        </a:xfrm>
      </p:grpSpPr>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sp>
        <p:nvSpPr>
          <p:cNvPr id="19" name="矩形"/>
          <p:cNvSpPr/>
          <p:nvPr/>
        </p:nvSpPr>
        <p:spPr>
          <a:xfrm>
            <a:off x="0" y="0"/>
            <a:ext cx="24382874" cy="13716000"/>
          </a:xfrm>
          <a:prstGeom prst="rect">
            <a:avLst/>
          </a:prstGeom>
          <a:solidFill>
            <a:srgbClr val="D5D5D5"/>
          </a:solidFill>
          <a:ln w="12700">
            <a:miter lim="400000"/>
          </a:ln>
        </p:spPr>
        <p:txBody>
          <a:bodyPr lIns="50797" tIns="50797" rIns="50797" bIns="50797" anchor="ct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pic>
        <p:nvPicPr>
          <p:cNvPr id="20" name="预览图_千图网_编号32969872.jpg" descr="预览图_千图网_编号32969872.jpg"/>
          <p:cNvPicPr>
            <a:picLocks noChangeAspect="1"/>
          </p:cNvPicPr>
          <p:nvPr/>
        </p:nvPicPr>
        <p:blipFill>
          <a:blip r:embed="rId2">
            <a:alphaModFix amt="40000"/>
          </a:blip>
          <a:stretch>
            <a:fillRect/>
          </a:stretch>
        </p:blipFill>
        <p:spPr>
          <a:xfrm rot="16200000">
            <a:off x="3032377" y="-3099187"/>
            <a:ext cx="18238180" cy="24384005"/>
          </a:xfrm>
          <a:prstGeom prst="rect">
            <a:avLst/>
          </a:prstGeom>
          <a:ln w="12700">
            <a:miter lim="400000"/>
            <a:headEnd/>
            <a:tailEnd/>
          </a:ln>
        </p:spPr>
      </p:pic>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grpSp>
        <p:nvGrpSpPr>
          <p:cNvPr id="66" name="成组"/>
          <p:cNvGrpSpPr/>
          <p:nvPr userDrawn="1"/>
        </p:nvGrpSpPr>
        <p:grpSpPr>
          <a:xfrm>
            <a:off x="-564" y="695539"/>
            <a:ext cx="2732340" cy="762005"/>
            <a:chOff x="0" y="0"/>
            <a:chExt cx="2732464" cy="762004"/>
          </a:xfrm>
        </p:grpSpPr>
        <p:sp>
          <p:nvSpPr>
            <p:cNvPr id="63" name="矩形"/>
            <p:cNvSpPr/>
            <p:nvPr/>
          </p:nvSpPr>
          <p:spPr>
            <a:xfrm>
              <a:off x="0" y="0"/>
              <a:ext cx="2718918" cy="762004"/>
            </a:xfrm>
            <a:prstGeom prst="rect">
              <a:avLst/>
            </a:prstGeom>
            <a:solidFill>
              <a:srgbClr val="4B3C98"/>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sp>
          <p:nvSpPr>
            <p:cNvPr id="64" name="矩形"/>
            <p:cNvSpPr/>
            <p:nvPr/>
          </p:nvSpPr>
          <p:spPr>
            <a:xfrm>
              <a:off x="2630859" y="0"/>
              <a:ext cx="101605" cy="762004"/>
            </a:xfrm>
            <a:prstGeom prst="rect">
              <a:avLst/>
            </a:prstGeom>
            <a:solidFill>
              <a:srgbClr val="FFFFFF">
                <a:alpha val="40000"/>
              </a:srgbClr>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grpSp>
      <p:pic>
        <p:nvPicPr>
          <p:cNvPr id="67" name="mobius-logo1.png" descr="mobius-logo1.png"/>
          <p:cNvPicPr>
            <a:picLocks noChangeAspect="1"/>
          </p:cNvPicPr>
          <p:nvPr userDrawn="1"/>
        </p:nvPicPr>
        <p:blipFill>
          <a:blip r:embed="rId2"/>
          <a:stretch>
            <a:fillRect/>
          </a:stretch>
        </p:blipFill>
        <p:spPr>
          <a:xfrm>
            <a:off x="166484" y="618722"/>
            <a:ext cx="915596" cy="915639"/>
          </a:xfrm>
          <a:prstGeom prst="rect">
            <a:avLst/>
          </a:prstGeom>
          <a:ln w="12700">
            <a:miter lim="400000"/>
            <a:headEnd/>
            <a:tailEnd/>
          </a:ln>
        </p:spPr>
      </p:pic>
      <p:sp>
        <p:nvSpPr>
          <p:cNvPr id="2" name="Möbius"/>
          <p:cNvSpPr txBox="1"/>
          <p:nvPr userDrawn="1"/>
        </p:nvSpPr>
        <p:spPr>
          <a:xfrm>
            <a:off x="1055019" y="831115"/>
            <a:ext cx="1308735" cy="469265"/>
          </a:xfrm>
          <a:prstGeom prst="rect">
            <a:avLst/>
          </a:prstGeom>
          <a:noFill/>
          <a:ln w="12700" cap="flat">
            <a:noFill/>
            <a:miter lim="400000"/>
          </a:ln>
          <a:effectLst/>
        </p:spPr>
        <p:txBody>
          <a:bodyPr wrap="none" lIns="50797" tIns="50797" rIns="50797" bIns="50797"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cap="all" spc="25">
                <a:solidFill>
                  <a:srgbClr val="FFFFFF"/>
                </a:solidFill>
                <a:latin typeface="Copperplate" panose="02000504000000020004"/>
                <a:ea typeface="Copperplate" panose="02000504000000020004"/>
                <a:cs typeface="Copperplate" panose="02000504000000020004"/>
                <a:sym typeface="Copperplate" panose="02000504000000020004"/>
              </a:defRPr>
            </a:lvl1pPr>
          </a:lstStyle>
          <a:p>
            <a:r>
              <a:t>Möbius</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p:cSld name="空白 拷贝">
    <p:spTree>
      <p:nvGrpSpPr>
        <p:cNvPr id="1" name=""/>
        <p:cNvGrpSpPr/>
        <p:nvPr/>
      </p:nvGrpSpPr>
      <p:grpSpPr>
        <a:xfrm>
          <a:off x="0" y="0"/>
          <a:ext cx="0" cy="0"/>
          <a:chOff x="0" y="0"/>
          <a:chExt cx="0" cy="0"/>
        </a:xfrm>
      </p:grpSpPr>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p:cSld name="空白 拷贝 1">
    <p:spTree>
      <p:nvGrpSpPr>
        <p:cNvPr id="1" name=""/>
        <p:cNvGrpSpPr/>
        <p:nvPr/>
      </p:nvGrpSpPr>
      <p:grpSpPr>
        <a:xfrm>
          <a:off x="0" y="0"/>
          <a:ext cx="0" cy="0"/>
          <a:chOff x="0" y="0"/>
          <a:chExt cx="0" cy="0"/>
        </a:xfrm>
      </p:grpSpPr>
      <p:grpSp>
        <p:nvGrpSpPr>
          <p:cNvPr id="2" name="成组"/>
          <p:cNvGrpSpPr/>
          <p:nvPr userDrawn="1"/>
        </p:nvGrpSpPr>
        <p:grpSpPr>
          <a:xfrm>
            <a:off x="-564" y="695539"/>
            <a:ext cx="2732340" cy="762005"/>
            <a:chOff x="0" y="0"/>
            <a:chExt cx="2732464" cy="762004"/>
          </a:xfrm>
        </p:grpSpPr>
        <p:sp>
          <p:nvSpPr>
            <p:cNvPr id="3" name="矩形"/>
            <p:cNvSpPr/>
            <p:nvPr/>
          </p:nvSpPr>
          <p:spPr>
            <a:xfrm>
              <a:off x="0" y="0"/>
              <a:ext cx="2718918" cy="762004"/>
            </a:xfrm>
            <a:prstGeom prst="rect">
              <a:avLst/>
            </a:prstGeom>
            <a:solidFill>
              <a:srgbClr val="4B3C98"/>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sp>
          <p:nvSpPr>
            <p:cNvPr id="4" name="矩形"/>
            <p:cNvSpPr/>
            <p:nvPr/>
          </p:nvSpPr>
          <p:spPr>
            <a:xfrm>
              <a:off x="2630859" y="0"/>
              <a:ext cx="101605" cy="762004"/>
            </a:xfrm>
            <a:prstGeom prst="rect">
              <a:avLst/>
            </a:prstGeom>
            <a:solidFill>
              <a:srgbClr val="FFFFFF">
                <a:alpha val="40000"/>
              </a:srgbClr>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grpSp>
      <p:pic>
        <p:nvPicPr>
          <p:cNvPr id="5" name="mobius-logo1.png" descr="mobius-logo1.png"/>
          <p:cNvPicPr>
            <a:picLocks noChangeAspect="1"/>
          </p:cNvPicPr>
          <p:nvPr userDrawn="1"/>
        </p:nvPicPr>
        <p:blipFill>
          <a:blip r:embed="rId2"/>
          <a:stretch>
            <a:fillRect/>
          </a:stretch>
        </p:blipFill>
        <p:spPr>
          <a:xfrm>
            <a:off x="166484" y="618722"/>
            <a:ext cx="915596" cy="915639"/>
          </a:xfrm>
          <a:prstGeom prst="rect">
            <a:avLst/>
          </a:prstGeom>
          <a:ln w="12700">
            <a:miter lim="400000"/>
            <a:headEnd/>
            <a:tailEnd/>
          </a:ln>
        </p:spPr>
      </p:pic>
      <p:sp>
        <p:nvSpPr>
          <p:cNvPr id="37" name="Möbius"/>
          <p:cNvSpPr txBox="1"/>
          <p:nvPr userDrawn="1"/>
        </p:nvSpPr>
        <p:spPr>
          <a:xfrm>
            <a:off x="1055019" y="831115"/>
            <a:ext cx="1308735" cy="469265"/>
          </a:xfrm>
          <a:prstGeom prst="rect">
            <a:avLst/>
          </a:prstGeom>
          <a:noFill/>
          <a:ln w="12700" cap="flat">
            <a:noFill/>
            <a:miter lim="400000"/>
          </a:ln>
          <a:effectLst/>
        </p:spPr>
        <p:txBody>
          <a:bodyPr wrap="none" lIns="50797" tIns="50797" rIns="50797" bIns="50797"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cap="all" spc="25">
                <a:solidFill>
                  <a:srgbClr val="FFFFFF"/>
                </a:solidFill>
                <a:latin typeface="Copperplate" panose="02000504000000020004"/>
                <a:ea typeface="Copperplate" panose="02000504000000020004"/>
                <a:cs typeface="Copperplate" panose="02000504000000020004"/>
                <a:sym typeface="Copperplate" panose="02000504000000020004"/>
              </a:defRPr>
            </a:lvl1pPr>
          </a:lstStyle>
          <a:p>
            <a:r>
              <a:t>Möbius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grpSp>
        <p:nvGrpSpPr>
          <p:cNvPr id="66" name="成组"/>
          <p:cNvGrpSpPr/>
          <p:nvPr userDrawn="1"/>
        </p:nvGrpSpPr>
        <p:grpSpPr>
          <a:xfrm>
            <a:off x="-564" y="695539"/>
            <a:ext cx="2732340" cy="762005"/>
            <a:chOff x="0" y="0"/>
            <a:chExt cx="2732464" cy="762004"/>
          </a:xfrm>
        </p:grpSpPr>
        <p:sp>
          <p:nvSpPr>
            <p:cNvPr id="63" name="矩形"/>
            <p:cNvSpPr/>
            <p:nvPr/>
          </p:nvSpPr>
          <p:spPr>
            <a:xfrm>
              <a:off x="0" y="0"/>
              <a:ext cx="2718918" cy="762004"/>
            </a:xfrm>
            <a:prstGeom prst="rect">
              <a:avLst/>
            </a:prstGeom>
            <a:solidFill>
              <a:srgbClr val="4B3C98"/>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64" name="矩形"/>
            <p:cNvSpPr/>
            <p:nvPr/>
          </p:nvSpPr>
          <p:spPr>
            <a:xfrm>
              <a:off x="2630859" y="0"/>
              <a:ext cx="101605" cy="762004"/>
            </a:xfrm>
            <a:prstGeom prst="rect">
              <a:avLst/>
            </a:prstGeom>
            <a:solidFill>
              <a:srgbClr val="FFFFFF">
                <a:alpha val="40000"/>
              </a:srgbClr>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grpSp>
      <p:pic>
        <p:nvPicPr>
          <p:cNvPr id="67" name="mobius-logo1.png" descr="mobius-logo1.png"/>
          <p:cNvPicPr>
            <a:picLocks noChangeAspect="1"/>
          </p:cNvPicPr>
          <p:nvPr userDrawn="1"/>
        </p:nvPicPr>
        <p:blipFill>
          <a:blip r:embed="rId2"/>
          <a:stretch>
            <a:fillRect/>
          </a:stretch>
        </p:blipFill>
        <p:spPr>
          <a:xfrm>
            <a:off x="166484" y="618722"/>
            <a:ext cx="915596" cy="915639"/>
          </a:xfrm>
          <a:prstGeom prst="rect">
            <a:avLst/>
          </a:prstGeom>
          <a:ln w="12700">
            <a:miter lim="400000"/>
            <a:headEnd/>
            <a:tailEnd/>
          </a:ln>
        </p:spPr>
      </p:pic>
      <p:sp>
        <p:nvSpPr>
          <p:cNvPr id="2" name="Möbius"/>
          <p:cNvSpPr txBox="1"/>
          <p:nvPr userDrawn="1"/>
        </p:nvSpPr>
        <p:spPr>
          <a:xfrm>
            <a:off x="1055019" y="831115"/>
            <a:ext cx="1308735" cy="469265"/>
          </a:xfrm>
          <a:prstGeom prst="rect">
            <a:avLst/>
          </a:prstGeom>
          <a:noFill/>
          <a:ln w="12700" cap="flat">
            <a:noFill/>
            <a:miter lim="400000"/>
          </a:ln>
          <a:effectLst/>
        </p:spPr>
        <p:txBody>
          <a:bodyPr wrap="none" lIns="50797" tIns="50797" rIns="50797" bIns="50797"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cap="all" spc="25">
                <a:solidFill>
                  <a:srgbClr val="FFFFFF"/>
                </a:solidFill>
                <a:latin typeface="Copperplate" panose="02000504000000020004"/>
                <a:ea typeface="Copperplate" panose="02000504000000020004"/>
                <a:cs typeface="Copperplate" panose="02000504000000020004"/>
                <a:sym typeface="Copperplate" panose="02000504000000020004"/>
              </a:defRPr>
            </a:lvl1pPr>
          </a:lstStyle>
          <a:p>
            <a:r>
              <a:t>Möbius</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标题">
    <p:spTree>
      <p:nvGrpSpPr>
        <p:cNvPr id="1" name=""/>
        <p:cNvGrpSpPr/>
        <p:nvPr/>
      </p:nvGrpSpPr>
      <p:grpSpPr>
        <a:xfrm>
          <a:off x="0" y="0"/>
          <a:ext cx="0" cy="0"/>
          <a:chOff x="0" y="0"/>
          <a:chExt cx="0" cy="0"/>
        </a:xfrm>
      </p:grpSpPr>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sp>
        <p:nvSpPr>
          <p:cNvPr id="82" name="矩形"/>
          <p:cNvSpPr/>
          <p:nvPr/>
        </p:nvSpPr>
        <p:spPr>
          <a:xfrm>
            <a:off x="0" y="0"/>
            <a:ext cx="24382874" cy="13716000"/>
          </a:xfrm>
          <a:prstGeom prst="rect">
            <a:avLst/>
          </a:prstGeom>
          <a:solidFill>
            <a:srgbClr val="D5D5D5"/>
          </a:solidFill>
          <a:ln w="12700">
            <a:miter lim="400000"/>
          </a:ln>
        </p:spPr>
        <p:txBody>
          <a:bodyPr lIns="50797" tIns="50797" rIns="50797" bIns="50797" anchor="ctr"/>
          <a:lstStyle/>
          <a:p>
            <a:pPr defTabSz="825500">
              <a:defRPr>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pic>
        <p:nvPicPr>
          <p:cNvPr id="83" name="预览图_千图网_编号32969872.jpg" descr="预览图_千图网_编号32969872.jpg"/>
          <p:cNvPicPr>
            <a:picLocks noChangeAspect="1"/>
          </p:cNvPicPr>
          <p:nvPr/>
        </p:nvPicPr>
        <p:blipFill>
          <a:blip r:embed="rId2">
            <a:alphaModFix amt="40000"/>
          </a:blip>
          <a:stretch>
            <a:fillRect/>
          </a:stretch>
        </p:blipFill>
        <p:spPr>
          <a:xfrm rot="16200000">
            <a:off x="3032377" y="-3099187"/>
            <a:ext cx="18238180" cy="24384005"/>
          </a:xfrm>
          <a:prstGeom prst="rect">
            <a:avLst/>
          </a:prstGeom>
          <a:ln w="12700">
            <a:miter lim="400000"/>
            <a:headEnd/>
            <a:tailEnd/>
          </a:ln>
        </p:spPr>
      </p:pic>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grpSp>
        <p:nvGrpSpPr>
          <p:cNvPr id="66" name="成组"/>
          <p:cNvGrpSpPr/>
          <p:nvPr userDrawn="1"/>
        </p:nvGrpSpPr>
        <p:grpSpPr>
          <a:xfrm>
            <a:off x="-564" y="695539"/>
            <a:ext cx="2732340" cy="762005"/>
            <a:chOff x="0" y="0"/>
            <a:chExt cx="2732464" cy="762004"/>
          </a:xfrm>
        </p:grpSpPr>
        <p:sp>
          <p:nvSpPr>
            <p:cNvPr id="63" name="矩形"/>
            <p:cNvSpPr/>
            <p:nvPr/>
          </p:nvSpPr>
          <p:spPr>
            <a:xfrm>
              <a:off x="0" y="0"/>
              <a:ext cx="2718918" cy="762004"/>
            </a:xfrm>
            <a:prstGeom prst="rect">
              <a:avLst/>
            </a:prstGeom>
            <a:solidFill>
              <a:srgbClr val="4B3C98"/>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sp>
          <p:nvSpPr>
            <p:cNvPr id="64" name="矩形"/>
            <p:cNvSpPr/>
            <p:nvPr/>
          </p:nvSpPr>
          <p:spPr>
            <a:xfrm>
              <a:off x="2630859" y="0"/>
              <a:ext cx="101605" cy="762004"/>
            </a:xfrm>
            <a:prstGeom prst="rect">
              <a:avLst/>
            </a:prstGeom>
            <a:solidFill>
              <a:srgbClr val="FFFFFF">
                <a:alpha val="40000"/>
              </a:srgbClr>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grpSp>
      <p:pic>
        <p:nvPicPr>
          <p:cNvPr id="67" name="mobius-logo1.png" descr="mobius-logo1.png"/>
          <p:cNvPicPr>
            <a:picLocks noChangeAspect="1"/>
          </p:cNvPicPr>
          <p:nvPr userDrawn="1"/>
        </p:nvPicPr>
        <p:blipFill>
          <a:blip r:embed="rId2"/>
          <a:stretch>
            <a:fillRect/>
          </a:stretch>
        </p:blipFill>
        <p:spPr>
          <a:xfrm>
            <a:off x="166484" y="618722"/>
            <a:ext cx="915596" cy="915639"/>
          </a:xfrm>
          <a:prstGeom prst="rect">
            <a:avLst/>
          </a:prstGeom>
          <a:ln w="12700">
            <a:miter lim="400000"/>
            <a:headEnd/>
            <a:tailEnd/>
          </a:ln>
        </p:spPr>
      </p:pic>
      <p:sp>
        <p:nvSpPr>
          <p:cNvPr id="37" name="Möbius"/>
          <p:cNvSpPr txBox="1"/>
          <p:nvPr userDrawn="1"/>
        </p:nvSpPr>
        <p:spPr>
          <a:xfrm>
            <a:off x="1055019" y="831115"/>
            <a:ext cx="1308735" cy="469265"/>
          </a:xfrm>
          <a:prstGeom prst="rect">
            <a:avLst/>
          </a:prstGeom>
          <a:noFill/>
          <a:ln w="12700" cap="flat">
            <a:noFill/>
            <a:miter lim="400000"/>
          </a:ln>
          <a:effectLst/>
        </p:spPr>
        <p:txBody>
          <a:bodyPr wrap="none" lIns="50797" tIns="50797" rIns="50797" bIns="50797"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cap="all" spc="25">
                <a:solidFill>
                  <a:srgbClr val="FFFFFF"/>
                </a:solidFill>
                <a:latin typeface="Copperplate" panose="02000504000000020004"/>
                <a:ea typeface="Copperplate" panose="02000504000000020004"/>
                <a:cs typeface="Copperplate" panose="02000504000000020004"/>
                <a:sym typeface="Copperplate" panose="02000504000000020004"/>
              </a:defRPr>
            </a:lvl1pPr>
          </a:lstStyle>
          <a:p>
            <a:r>
              <a:t>Möbius</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0">
  <p:cSld name="空白 拷贝">
    <p:spTree>
      <p:nvGrpSpPr>
        <p:cNvPr id="1" name=""/>
        <p:cNvGrpSpPr/>
        <p:nvPr/>
      </p:nvGrpSpPr>
      <p:grpSpPr>
        <a:xfrm>
          <a:off x="0" y="0"/>
          <a:ext cx="0" cy="0"/>
          <a:chOff x="0" y="0"/>
          <a:chExt cx="0" cy="0"/>
        </a:xfrm>
      </p:grpSpPr>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0">
  <p:cSld name="空白 拷贝 1">
    <p:spTree>
      <p:nvGrpSpPr>
        <p:cNvPr id="1" name=""/>
        <p:cNvGrpSpPr/>
        <p:nvPr/>
      </p:nvGrpSpPr>
      <p:grpSpPr>
        <a:xfrm>
          <a:off x="0" y="0"/>
          <a:ext cx="0" cy="0"/>
          <a:chOff x="0" y="0"/>
          <a:chExt cx="0" cy="0"/>
        </a:xfrm>
      </p:grpSpPr>
      <p:grpSp>
        <p:nvGrpSpPr>
          <p:cNvPr id="66" name="成组"/>
          <p:cNvGrpSpPr/>
          <p:nvPr userDrawn="1"/>
        </p:nvGrpSpPr>
        <p:grpSpPr>
          <a:xfrm>
            <a:off x="-564" y="695539"/>
            <a:ext cx="2732340" cy="762005"/>
            <a:chOff x="0" y="0"/>
            <a:chExt cx="2732464" cy="762004"/>
          </a:xfrm>
        </p:grpSpPr>
        <p:sp>
          <p:nvSpPr>
            <p:cNvPr id="63" name="矩形"/>
            <p:cNvSpPr/>
            <p:nvPr/>
          </p:nvSpPr>
          <p:spPr>
            <a:xfrm>
              <a:off x="0" y="0"/>
              <a:ext cx="2718918" cy="762004"/>
            </a:xfrm>
            <a:prstGeom prst="rect">
              <a:avLst/>
            </a:prstGeom>
            <a:solidFill>
              <a:srgbClr val="4B3C98"/>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sp>
          <p:nvSpPr>
            <p:cNvPr id="64" name="矩形"/>
            <p:cNvSpPr/>
            <p:nvPr/>
          </p:nvSpPr>
          <p:spPr>
            <a:xfrm>
              <a:off x="2630859" y="0"/>
              <a:ext cx="101605" cy="762004"/>
            </a:xfrm>
            <a:prstGeom prst="rect">
              <a:avLst/>
            </a:prstGeom>
            <a:solidFill>
              <a:srgbClr val="FFFFFF">
                <a:alpha val="40000"/>
              </a:srgbClr>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grpSp>
      <p:pic>
        <p:nvPicPr>
          <p:cNvPr id="67" name="mobius-logo1.png" descr="mobius-logo1.png"/>
          <p:cNvPicPr>
            <a:picLocks noChangeAspect="1"/>
          </p:cNvPicPr>
          <p:nvPr userDrawn="1"/>
        </p:nvPicPr>
        <p:blipFill>
          <a:blip r:embed="rId2"/>
          <a:stretch>
            <a:fillRect/>
          </a:stretch>
        </p:blipFill>
        <p:spPr>
          <a:xfrm>
            <a:off x="166484" y="618722"/>
            <a:ext cx="915596" cy="915639"/>
          </a:xfrm>
          <a:prstGeom prst="rect">
            <a:avLst/>
          </a:prstGeom>
          <a:ln w="12700">
            <a:miter lim="400000"/>
            <a:headEnd/>
            <a:tailEnd/>
          </a:ln>
        </p:spPr>
      </p:pic>
      <p:sp>
        <p:nvSpPr>
          <p:cNvPr id="37" name="Möbius"/>
          <p:cNvSpPr txBox="1"/>
          <p:nvPr userDrawn="1"/>
        </p:nvSpPr>
        <p:spPr>
          <a:xfrm>
            <a:off x="1055019" y="831115"/>
            <a:ext cx="1308735" cy="469265"/>
          </a:xfrm>
          <a:prstGeom prst="rect">
            <a:avLst/>
          </a:prstGeom>
          <a:noFill/>
          <a:ln w="12700" cap="flat">
            <a:noFill/>
            <a:miter lim="400000"/>
          </a:ln>
          <a:effectLst/>
        </p:spPr>
        <p:txBody>
          <a:bodyPr wrap="none" lIns="50797" tIns="50797" rIns="50797" bIns="50797"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cap="all" spc="25">
                <a:solidFill>
                  <a:srgbClr val="FFFFFF"/>
                </a:solidFill>
                <a:latin typeface="Copperplate" panose="02000504000000020004"/>
                <a:ea typeface="Copperplate" panose="02000504000000020004"/>
                <a:cs typeface="Copperplate" panose="02000504000000020004"/>
                <a:sym typeface="Copperplate" panose="02000504000000020004"/>
              </a:defRPr>
            </a:lvl1pPr>
          </a:lstStyle>
          <a:p>
            <a:r>
              <a:t>Möbius</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3" name="Picture Placeholder 3"/>
          <p:cNvSpPr>
            <a:spLocks noGrp="1"/>
          </p:cNvSpPr>
          <p:nvPr>
            <p:ph type="pic" sz="quarter" idx="11"/>
          </p:nvPr>
        </p:nvSpPr>
        <p:spPr>
          <a:xfrm>
            <a:off x="0" y="2"/>
            <a:ext cx="11916075" cy="13715998"/>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40000"/>
            </a:schemeClr>
          </a:solidFill>
        </p:spPr>
        <p:txBody>
          <a:bodyPr wrap="square">
            <a:noAutofit/>
          </a:bodyPr>
          <a:lstStyle>
            <a:lvl1pPr marL="0" indent="0" algn="ctr">
              <a:buNone/>
              <a:defRPr sz="2800">
                <a:solidFill>
                  <a:schemeClr val="tx1">
                    <a:lumMod val="65000"/>
                    <a:lumOff val="35000"/>
                  </a:schemeClr>
                </a:solidFill>
              </a:defRPr>
            </a:lvl1pPr>
          </a:lstStyle>
          <a:p>
            <a:endParaRPr lang="id-ID" dirty="0"/>
          </a:p>
        </p:txBody>
      </p:sp>
    </p:spTree>
  </p:cSld>
  <p:clrMapOvr>
    <a:masterClrMapping/>
  </p:clrMapOvr>
  <mc:AlternateContent xmlns:mc="http://schemas.openxmlformats.org/markup-compatibility/2006">
    <mc:Choice xmlns:p14="http://schemas.microsoft.com/office/powerpoint/2010/main" Requires="p14">
      <p:transition spd="slow" p14:dur="1400" advTm="2000">
        <p14:doors dir="vert"/>
      </p:transition>
    </mc:Choice>
    <mc:Fallback>
      <p:transition spd="slow" advTm="2000">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7841" y="2244726"/>
            <a:ext cx="18287048" cy="4775200"/>
          </a:xfrm>
        </p:spPr>
        <p:txBody>
          <a:bodyPr anchor="b"/>
          <a:lstStyle>
            <a:lvl1pPr algn="ctr">
              <a:defRPr sz="9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3047841" y="7204076"/>
            <a:ext cx="18287048" cy="3311524"/>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latin typeface="DejaVu Sans" charset="2"/>
            </a:endParaRPr>
          </a:p>
        </p:txBody>
      </p:sp>
      <p:sp>
        <p:nvSpPr>
          <p:cNvPr id="5" name="页脚占位符 4"/>
          <p:cNvSpPr>
            <a:spLocks noGrp="1"/>
          </p:cNvSpPr>
          <p:nvPr>
            <p:ph type="ftr" sz="quarter" idx="11"/>
          </p:nvPr>
        </p:nvSpPr>
        <p:spPr/>
        <p:txBody>
          <a:bodyPr/>
          <a:lstStyle/>
          <a:p>
            <a:pPr lvl="0" eaLnBrk="1" hangingPunct="1"/>
            <a:endParaRPr lang="zh-CN" altLang="en-US" dirty="0">
              <a:latin typeface="DejaVu Sans" charset="2"/>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spTree>
  </p:cSld>
  <p:clrMapOvr>
    <a:masterClrMapping/>
  </p:clrMapOvr>
  <p:transition spd="med"/>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latin typeface="DejaVu Sans" charset="2"/>
            </a:endParaRPr>
          </a:p>
        </p:txBody>
      </p:sp>
      <p:sp>
        <p:nvSpPr>
          <p:cNvPr id="5" name="页脚占位符 4"/>
          <p:cNvSpPr>
            <a:spLocks noGrp="1"/>
          </p:cNvSpPr>
          <p:nvPr>
            <p:ph type="ftr" sz="quarter" idx="11"/>
          </p:nvPr>
        </p:nvSpPr>
        <p:spPr/>
        <p:txBody>
          <a:bodyPr/>
          <a:lstStyle/>
          <a:p>
            <a:pPr lvl="0" eaLnBrk="1" hangingPunct="1"/>
            <a:endParaRPr lang="zh-CN" altLang="en-US" dirty="0">
              <a:latin typeface="DejaVu Sans" charset="2"/>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spTree>
  </p:cSld>
  <p:clrMapOvr>
    <a:masterClrMapping/>
  </p:clrMapOvr>
  <p:transition spd="med"/>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615" y="3419476"/>
            <a:ext cx="21030105" cy="5705474"/>
          </a:xfrm>
        </p:spPr>
        <p:txBody>
          <a:bodyPr anchor="b"/>
          <a:lstStyle>
            <a:lvl1pPr>
              <a:defRPr sz="9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663615" y="9178926"/>
            <a:ext cx="21030105" cy="3000374"/>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eaLnBrk="1" hangingPunct="1"/>
            <a:endParaRPr lang="zh-CN" altLang="en-US" dirty="0">
              <a:latin typeface="DejaVu Sans" charset="2"/>
            </a:endParaRPr>
          </a:p>
        </p:txBody>
      </p:sp>
      <p:sp>
        <p:nvSpPr>
          <p:cNvPr id="5" name="页脚占位符 4"/>
          <p:cNvSpPr>
            <a:spLocks noGrp="1"/>
          </p:cNvSpPr>
          <p:nvPr>
            <p:ph type="ftr" sz="quarter" idx="11"/>
          </p:nvPr>
        </p:nvSpPr>
        <p:spPr/>
        <p:txBody>
          <a:bodyPr/>
          <a:lstStyle/>
          <a:p>
            <a:pPr lvl="0" eaLnBrk="1" hangingPunct="1"/>
            <a:endParaRPr lang="zh-CN" altLang="en-US" dirty="0">
              <a:latin typeface="DejaVu Sans" charset="2"/>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spTree>
  </p:cSld>
  <p:clrMapOvr>
    <a:masterClrMapping/>
  </p:clrMapOvr>
  <p:transition spd="med"/>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219137" y="3200400"/>
            <a:ext cx="10752784" cy="905192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12410810" y="3200400"/>
            <a:ext cx="10752784" cy="905192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eaLnBrk="1" hangingPunct="1"/>
            <a:endParaRPr lang="zh-CN" altLang="en-US" dirty="0">
              <a:latin typeface="DejaVu Sans" charset="2"/>
            </a:endParaRPr>
          </a:p>
        </p:txBody>
      </p:sp>
      <p:sp>
        <p:nvSpPr>
          <p:cNvPr id="6" name="页脚占位符 5"/>
          <p:cNvSpPr>
            <a:spLocks noGrp="1"/>
          </p:cNvSpPr>
          <p:nvPr>
            <p:ph type="ftr" sz="quarter" idx="11"/>
          </p:nvPr>
        </p:nvSpPr>
        <p:spPr/>
        <p:txBody>
          <a:bodyPr/>
          <a:lstStyle/>
          <a:p>
            <a:pPr lvl="0" eaLnBrk="1" hangingPunct="1"/>
            <a:endParaRPr lang="zh-CN" altLang="en-US" dirty="0">
              <a:latin typeface="DejaVu Sans" charset="2"/>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spTree>
  </p:cSld>
  <p:clrMapOvr>
    <a:masterClrMapping/>
  </p:clrMapOvr>
  <p:transition spd="med"/>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空白 拷贝">
    <p:spTree>
      <p:nvGrpSpPr>
        <p:cNvPr id="1" name=""/>
        <p:cNvGrpSpPr/>
        <p:nvPr/>
      </p:nvGrpSpPr>
      <p:grpSpPr>
        <a:xfrm>
          <a:off x="0" y="0"/>
          <a:ext cx="0" cy="0"/>
          <a:chOff x="0" y="0"/>
          <a:chExt cx="0" cy="0"/>
        </a:xfrm>
      </p:grpSpPr>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489" y="730250"/>
            <a:ext cx="21030105" cy="2651126"/>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2373426" y="3556876"/>
            <a:ext cx="9746642" cy="1647824"/>
          </a:xfrm>
        </p:spPr>
        <p:txBody>
          <a:bodyPr anchor="ctr" anchorCtr="0"/>
          <a:lstStyle>
            <a:lvl1pPr marL="0" indent="0">
              <a:buNone/>
              <a:defRPr sz="4200"/>
            </a:lvl1pPr>
            <a:lvl2pPr marL="685800" indent="0">
              <a:buNone/>
              <a:defRPr sz="3600"/>
            </a:lvl2pPr>
            <a:lvl3pPr marL="1371600" indent="0">
              <a:buNone/>
              <a:defRPr sz="3000"/>
            </a:lvl3pPr>
            <a:lvl4pPr marL="2057400" indent="0">
              <a:buNone/>
              <a:defRPr sz="2700"/>
            </a:lvl4pPr>
            <a:lvl5pPr marL="2743200" indent="0">
              <a:buNone/>
              <a:defRPr sz="2700"/>
            </a:lvl5pPr>
            <a:lvl6pPr marL="3429000" indent="0">
              <a:buNone/>
              <a:defRPr sz="2700"/>
            </a:lvl6pPr>
            <a:lvl7pPr marL="4114800" indent="0">
              <a:buNone/>
              <a:defRPr sz="2700"/>
            </a:lvl7pPr>
            <a:lvl8pPr marL="4800600" indent="0">
              <a:buNone/>
              <a:defRPr sz="2700"/>
            </a:lvl8pPr>
            <a:lvl9pPr marL="5486400" indent="0">
              <a:buNone/>
              <a:defRPr sz="27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2373426" y="5330758"/>
            <a:ext cx="9746642" cy="704856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12513226" y="3556876"/>
            <a:ext cx="9794642" cy="1647824"/>
          </a:xfrm>
        </p:spPr>
        <p:txBody>
          <a:bodyPr anchor="ctr" anchorCtr="0"/>
          <a:lstStyle>
            <a:lvl1pPr marL="0" indent="0">
              <a:buNone/>
              <a:defRPr sz="4200"/>
            </a:lvl1pPr>
            <a:lvl2pPr marL="685800" indent="0">
              <a:buNone/>
              <a:defRPr sz="3600"/>
            </a:lvl2pPr>
            <a:lvl3pPr marL="1371600" indent="0">
              <a:buNone/>
              <a:defRPr sz="3000"/>
            </a:lvl3pPr>
            <a:lvl4pPr marL="2057400" indent="0">
              <a:buNone/>
              <a:defRPr sz="2700"/>
            </a:lvl4pPr>
            <a:lvl5pPr marL="2743200" indent="0">
              <a:buNone/>
              <a:defRPr sz="2700"/>
            </a:lvl5pPr>
            <a:lvl6pPr marL="3429000" indent="0">
              <a:buNone/>
              <a:defRPr sz="2700"/>
            </a:lvl6pPr>
            <a:lvl7pPr marL="4114800" indent="0">
              <a:buNone/>
              <a:defRPr sz="2700"/>
            </a:lvl7pPr>
            <a:lvl8pPr marL="4800600" indent="0">
              <a:buNone/>
              <a:defRPr sz="2700"/>
            </a:lvl8pPr>
            <a:lvl9pPr marL="5486400" indent="0">
              <a:buNone/>
              <a:defRPr sz="27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12513226" y="5330758"/>
            <a:ext cx="9794642" cy="704856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eaLnBrk="1" hangingPunct="1"/>
            <a:endParaRPr lang="zh-CN" altLang="en-US" dirty="0">
              <a:latin typeface="DejaVu Sans" charset="2"/>
            </a:endParaRPr>
          </a:p>
        </p:txBody>
      </p:sp>
      <p:sp>
        <p:nvSpPr>
          <p:cNvPr id="8" name="页脚占位符 7"/>
          <p:cNvSpPr>
            <a:spLocks noGrp="1"/>
          </p:cNvSpPr>
          <p:nvPr>
            <p:ph type="ftr" sz="quarter" idx="11"/>
          </p:nvPr>
        </p:nvSpPr>
        <p:spPr/>
        <p:txBody>
          <a:bodyPr/>
          <a:lstStyle/>
          <a:p>
            <a:pPr lvl="0" eaLnBrk="1" hangingPunct="1"/>
            <a:endParaRPr lang="zh-CN" altLang="en-US" dirty="0">
              <a:latin typeface="DejaVu Sans" charset="2"/>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spTree>
  </p:cSld>
  <p:clrMapOvr>
    <a:masterClrMapping/>
  </p:clrMapOvr>
  <p:transition spd="med"/>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eaLnBrk="1" hangingPunct="1"/>
            <a:endParaRPr lang="zh-CN" altLang="en-US" dirty="0">
              <a:latin typeface="DejaVu Sans" charset="2"/>
            </a:endParaRPr>
          </a:p>
        </p:txBody>
      </p:sp>
      <p:sp>
        <p:nvSpPr>
          <p:cNvPr id="4" name="页脚占位符 3"/>
          <p:cNvSpPr>
            <a:spLocks noGrp="1"/>
          </p:cNvSpPr>
          <p:nvPr>
            <p:ph type="ftr" sz="quarter" idx="11"/>
          </p:nvPr>
        </p:nvSpPr>
        <p:spPr/>
        <p:txBody>
          <a:bodyPr/>
          <a:lstStyle/>
          <a:p>
            <a:pPr lvl="0" eaLnBrk="1" hangingPunct="1"/>
            <a:endParaRPr lang="zh-CN" altLang="en-US" dirty="0">
              <a:latin typeface="DejaVu Sans" charset="2"/>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spTree>
  </p:cSld>
  <p:clrMapOvr>
    <a:masterClrMapping/>
  </p:clrMapOvr>
  <p:transition spd="med"/>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eaLnBrk="1" hangingPunct="1"/>
            <a:endParaRPr lang="zh-CN" altLang="en-US" dirty="0">
              <a:latin typeface="DejaVu Sans" charset="2"/>
            </a:endParaRPr>
          </a:p>
        </p:txBody>
      </p:sp>
      <p:sp>
        <p:nvSpPr>
          <p:cNvPr id="3" name="页脚占位符 2"/>
          <p:cNvSpPr>
            <a:spLocks noGrp="1"/>
          </p:cNvSpPr>
          <p:nvPr>
            <p:ph type="ftr" sz="quarter" idx="11"/>
          </p:nvPr>
        </p:nvSpPr>
        <p:spPr/>
        <p:txBody>
          <a:bodyPr/>
          <a:lstStyle/>
          <a:p>
            <a:pPr lvl="0" eaLnBrk="1" hangingPunct="1"/>
            <a:endParaRPr lang="zh-CN" altLang="en-US" dirty="0">
              <a:latin typeface="DejaVu Sans" charset="2"/>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grpSp>
        <p:nvGrpSpPr>
          <p:cNvPr id="66" name="成组"/>
          <p:cNvGrpSpPr/>
          <p:nvPr userDrawn="1"/>
        </p:nvGrpSpPr>
        <p:grpSpPr>
          <a:xfrm>
            <a:off x="-564" y="695539"/>
            <a:ext cx="2732340" cy="762005"/>
            <a:chOff x="0" y="0"/>
            <a:chExt cx="2732464" cy="762004"/>
          </a:xfrm>
        </p:grpSpPr>
        <p:sp>
          <p:nvSpPr>
            <p:cNvPr id="63" name="矩形"/>
            <p:cNvSpPr/>
            <p:nvPr/>
          </p:nvSpPr>
          <p:spPr>
            <a:xfrm>
              <a:off x="0" y="0"/>
              <a:ext cx="2718918" cy="762004"/>
            </a:xfrm>
            <a:prstGeom prst="rect">
              <a:avLst/>
            </a:prstGeom>
            <a:solidFill>
              <a:srgbClr val="4B3C98"/>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sp>
          <p:nvSpPr>
            <p:cNvPr id="64" name="矩形"/>
            <p:cNvSpPr/>
            <p:nvPr/>
          </p:nvSpPr>
          <p:spPr>
            <a:xfrm>
              <a:off x="2630859" y="0"/>
              <a:ext cx="101605" cy="762004"/>
            </a:xfrm>
            <a:prstGeom prst="rect">
              <a:avLst/>
            </a:prstGeom>
            <a:solidFill>
              <a:srgbClr val="FFFFFF">
                <a:alpha val="40000"/>
              </a:srgbClr>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grpSp>
      <p:pic>
        <p:nvPicPr>
          <p:cNvPr id="67" name="mobius-logo1.png" descr="mobius-logo1.png"/>
          <p:cNvPicPr>
            <a:picLocks noChangeAspect="1"/>
          </p:cNvPicPr>
          <p:nvPr userDrawn="1"/>
        </p:nvPicPr>
        <p:blipFill>
          <a:blip r:embed="rId2"/>
          <a:stretch>
            <a:fillRect/>
          </a:stretch>
        </p:blipFill>
        <p:spPr>
          <a:xfrm>
            <a:off x="166484" y="618722"/>
            <a:ext cx="915596" cy="915639"/>
          </a:xfrm>
          <a:prstGeom prst="rect">
            <a:avLst/>
          </a:prstGeom>
          <a:ln w="12700">
            <a:miter lim="400000"/>
            <a:headEnd/>
            <a:tailEnd/>
          </a:ln>
        </p:spPr>
      </p:pic>
      <p:sp>
        <p:nvSpPr>
          <p:cNvPr id="37" name="Möbius"/>
          <p:cNvSpPr txBox="1"/>
          <p:nvPr userDrawn="1"/>
        </p:nvSpPr>
        <p:spPr>
          <a:xfrm>
            <a:off x="1055019" y="831115"/>
            <a:ext cx="1308735" cy="469265"/>
          </a:xfrm>
          <a:prstGeom prst="rect">
            <a:avLst/>
          </a:prstGeom>
          <a:noFill/>
          <a:ln w="12700" cap="flat">
            <a:noFill/>
            <a:miter lim="400000"/>
          </a:ln>
          <a:effectLst/>
        </p:spPr>
        <p:txBody>
          <a:bodyPr wrap="none" lIns="50797" tIns="50797" rIns="50797" bIns="50797"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cap="all" spc="25">
                <a:solidFill>
                  <a:srgbClr val="FFFFFF"/>
                </a:solidFill>
                <a:latin typeface="Copperplate" panose="02000504000000020004"/>
                <a:ea typeface="Copperplate" panose="02000504000000020004"/>
                <a:cs typeface="Copperplate" panose="02000504000000020004"/>
                <a:sym typeface="Copperplate" panose="02000504000000020004"/>
              </a:defRPr>
            </a:lvl1pPr>
          </a:lstStyle>
          <a:p>
            <a:r>
              <a:t>Möbius</a:t>
            </a:r>
          </a:p>
        </p:txBody>
      </p:sp>
    </p:spTree>
  </p:cSld>
  <p:clrMapOvr>
    <a:masterClrMapping/>
  </p:clrMapOvr>
  <p:transition spd="med"/>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489" y="914400"/>
            <a:ext cx="7864065" cy="3200400"/>
          </a:xfrm>
        </p:spPr>
        <p:txBody>
          <a:bodyPr anchor="b"/>
          <a:lstStyle>
            <a:lvl1pPr>
              <a:defRPr sz="48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10365836" y="1974850"/>
            <a:ext cx="12343757" cy="974725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1679489" y="4114800"/>
            <a:ext cx="7864065" cy="76231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eaLnBrk="1" hangingPunct="1"/>
            <a:endParaRPr lang="zh-CN" altLang="en-US" dirty="0">
              <a:latin typeface="DejaVu Sans" charset="2"/>
            </a:endParaRPr>
          </a:p>
        </p:txBody>
      </p:sp>
      <p:sp>
        <p:nvSpPr>
          <p:cNvPr id="6" name="页脚占位符 5"/>
          <p:cNvSpPr>
            <a:spLocks noGrp="1"/>
          </p:cNvSpPr>
          <p:nvPr>
            <p:ph type="ftr" sz="quarter" idx="11"/>
          </p:nvPr>
        </p:nvSpPr>
        <p:spPr/>
        <p:txBody>
          <a:bodyPr/>
          <a:lstStyle/>
          <a:p>
            <a:pPr lvl="0" eaLnBrk="1" hangingPunct="1"/>
            <a:endParaRPr lang="zh-CN" altLang="en-US" dirty="0">
              <a:latin typeface="DejaVu Sans" charset="2"/>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spTree>
  </p:cSld>
  <p:clrMapOvr>
    <a:masterClrMapping/>
  </p:clrMapOvr>
  <p:transition spd="med"/>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489" y="914400"/>
            <a:ext cx="8330265" cy="3200400"/>
          </a:xfrm>
        </p:spPr>
        <p:txBody>
          <a:bodyPr anchor="b"/>
          <a:lstStyle>
            <a:lvl1pPr>
              <a:defRPr sz="48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0365836" y="914402"/>
            <a:ext cx="12343757" cy="10807700"/>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zh-CN" altLang="en-US"/>
          </a:p>
        </p:txBody>
      </p:sp>
      <p:sp>
        <p:nvSpPr>
          <p:cNvPr id="4" name="文本占位符 3"/>
          <p:cNvSpPr>
            <a:spLocks noGrp="1"/>
          </p:cNvSpPr>
          <p:nvPr>
            <p:ph type="body" sz="half" idx="2"/>
          </p:nvPr>
        </p:nvSpPr>
        <p:spPr>
          <a:xfrm>
            <a:off x="1679489" y="4114800"/>
            <a:ext cx="8330265" cy="7623176"/>
          </a:xfrm>
        </p:spPr>
        <p:txBody>
          <a:bodyPr/>
          <a:lstStyle>
            <a:lvl1pPr marL="0" indent="0">
              <a:buNone/>
              <a:defRPr sz="3000"/>
            </a:lvl1pPr>
            <a:lvl2pPr marL="685800" indent="0">
              <a:buNone/>
              <a:defRPr sz="2700"/>
            </a:lvl2pPr>
            <a:lvl3pPr marL="1371600" indent="0">
              <a:buNone/>
              <a:defRPr sz="2400"/>
            </a:lvl3pPr>
            <a:lvl4pPr marL="2057400" indent="0">
              <a:buNone/>
              <a:defRPr sz="2100"/>
            </a:lvl4pPr>
            <a:lvl5pPr marL="2743200" indent="0">
              <a:buNone/>
              <a:defRPr sz="2100"/>
            </a:lvl5pPr>
            <a:lvl6pPr marL="3429000" indent="0">
              <a:buNone/>
              <a:defRPr sz="2100"/>
            </a:lvl6pPr>
            <a:lvl7pPr marL="4114800" indent="0">
              <a:buNone/>
              <a:defRPr sz="2100"/>
            </a:lvl7pPr>
            <a:lvl8pPr marL="4800600" indent="0">
              <a:buNone/>
              <a:defRPr sz="2100"/>
            </a:lvl8pPr>
            <a:lvl9pPr marL="5486400" indent="0">
              <a:buNone/>
              <a:defRPr sz="21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eaLnBrk="1" hangingPunct="1"/>
            <a:endParaRPr lang="zh-CN" altLang="en-US" dirty="0">
              <a:latin typeface="DejaVu Sans" charset="2"/>
            </a:endParaRPr>
          </a:p>
        </p:txBody>
      </p:sp>
      <p:sp>
        <p:nvSpPr>
          <p:cNvPr id="6" name="页脚占位符 5"/>
          <p:cNvSpPr>
            <a:spLocks noGrp="1"/>
          </p:cNvSpPr>
          <p:nvPr>
            <p:ph type="ftr" sz="quarter" idx="11"/>
          </p:nvPr>
        </p:nvSpPr>
        <p:spPr/>
        <p:txBody>
          <a:bodyPr/>
          <a:lstStyle/>
          <a:p>
            <a:pPr lvl="0" eaLnBrk="1" hangingPunct="1"/>
            <a:endParaRPr lang="zh-CN" altLang="en-US" dirty="0">
              <a:latin typeface="DejaVu Sans" charset="2"/>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spTree>
  </p:cSld>
  <p:clrMapOvr>
    <a:masterClrMapping/>
  </p:clrMapOvr>
  <p:transition spd="med"/>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latin typeface="DejaVu Sans" charset="2"/>
            </a:endParaRPr>
          </a:p>
        </p:txBody>
      </p:sp>
      <p:sp>
        <p:nvSpPr>
          <p:cNvPr id="5" name="页脚占位符 4"/>
          <p:cNvSpPr>
            <a:spLocks noGrp="1"/>
          </p:cNvSpPr>
          <p:nvPr>
            <p:ph type="ftr" sz="quarter" idx="11"/>
          </p:nvPr>
        </p:nvSpPr>
        <p:spPr/>
        <p:txBody>
          <a:bodyPr/>
          <a:lstStyle/>
          <a:p>
            <a:pPr lvl="0" eaLnBrk="1" hangingPunct="1"/>
            <a:endParaRPr lang="zh-CN" altLang="en-US" dirty="0">
              <a:latin typeface="DejaVu Sans" charset="2"/>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spTree>
  </p:cSld>
  <p:clrMapOvr>
    <a:masterClrMapping/>
  </p:clrMapOvr>
  <p:transition spd="med"/>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7479" y="549276"/>
            <a:ext cx="5486114" cy="117030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219137" y="549276"/>
            <a:ext cx="16140306" cy="1170305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eaLnBrk="1" hangingPunct="1"/>
            <a:endParaRPr lang="zh-CN" altLang="en-US" dirty="0">
              <a:latin typeface="DejaVu Sans" charset="2"/>
            </a:endParaRPr>
          </a:p>
        </p:txBody>
      </p:sp>
      <p:sp>
        <p:nvSpPr>
          <p:cNvPr id="5" name="页脚占位符 4"/>
          <p:cNvSpPr>
            <a:spLocks noGrp="1"/>
          </p:cNvSpPr>
          <p:nvPr>
            <p:ph type="ftr" sz="quarter" idx="11"/>
          </p:nvPr>
        </p:nvSpPr>
        <p:spPr/>
        <p:txBody>
          <a:bodyPr/>
          <a:lstStyle/>
          <a:p>
            <a:pPr lvl="0" eaLnBrk="1" hangingPunct="1"/>
            <a:endParaRPr lang="zh-CN" altLang="en-US" dirty="0">
              <a:latin typeface="DejaVu Sans" charset="2"/>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spTree>
  </p:cSld>
  <p:clrMapOvr>
    <a:masterClrMapping/>
  </p:clrMapOvr>
  <p:transition spd="med"/>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x" showMasterSp="0">
  <p:cSld name="空白 拷贝">
    <p:spTree>
      <p:nvGrpSpPr>
        <p:cNvPr id="1" name=""/>
        <p:cNvGrpSpPr/>
        <p:nvPr/>
      </p:nvGrpSpPr>
      <p:grpSpPr>
        <a:xfrm>
          <a:off x="0" y="0"/>
          <a:ext cx="0" cy="0"/>
          <a:chOff x="0" y="0"/>
          <a:chExt cx="0" cy="0"/>
        </a:xfrm>
      </p:grpSpPr>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400" advTm="2000">
        <p14:doors dir="vert"/>
      </p:transition>
    </mc:Choice>
    <mc:Fallback>
      <p:transition spd="slow" advTm="2000">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3" name="Picture Placeholder 3"/>
          <p:cNvSpPr>
            <a:spLocks noGrp="1"/>
          </p:cNvSpPr>
          <p:nvPr>
            <p:ph type="pic" sz="quarter" idx="11"/>
          </p:nvPr>
        </p:nvSpPr>
        <p:spPr>
          <a:xfrm>
            <a:off x="0" y="2"/>
            <a:ext cx="11916075" cy="13715998"/>
          </a:xfrm>
          <a:custGeom>
            <a:avLst/>
            <a:gdLst>
              <a:gd name="connsiteX0" fmla="*/ 0 w 4203290"/>
              <a:gd name="connsiteY0" fmla="*/ 0 h 6858000"/>
              <a:gd name="connsiteX1" fmla="*/ 4203290 w 4203290"/>
              <a:gd name="connsiteY1" fmla="*/ 0 h 6858000"/>
              <a:gd name="connsiteX2" fmla="*/ 4203290 w 4203290"/>
              <a:gd name="connsiteY2" fmla="*/ 6858000 h 6858000"/>
              <a:gd name="connsiteX3" fmla="*/ 0 w 42032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3290" h="6858000">
                <a:moveTo>
                  <a:pt x="0" y="0"/>
                </a:moveTo>
                <a:lnTo>
                  <a:pt x="4203290" y="0"/>
                </a:lnTo>
                <a:lnTo>
                  <a:pt x="4203290" y="6858000"/>
                </a:lnTo>
                <a:lnTo>
                  <a:pt x="0" y="6858000"/>
                </a:lnTo>
                <a:close/>
              </a:path>
            </a:pathLst>
          </a:custGeom>
          <a:solidFill>
            <a:schemeClr val="bg1">
              <a:lumMod val="95000"/>
              <a:alpha val="40000"/>
            </a:schemeClr>
          </a:solidFill>
        </p:spPr>
        <p:txBody>
          <a:bodyPr wrap="square">
            <a:noAutofit/>
          </a:bodyPr>
          <a:lstStyle>
            <a:lvl1pPr marL="0" indent="0" algn="ctr">
              <a:buNone/>
              <a:defRPr sz="2800">
                <a:solidFill>
                  <a:schemeClr val="tx1">
                    <a:lumMod val="65000"/>
                    <a:lumOff val="35000"/>
                  </a:schemeClr>
                </a:solidFill>
              </a:defRPr>
            </a:lvl1pPr>
          </a:lstStyle>
          <a:p>
            <a:endParaRPr lang="id-ID" dirty="0"/>
          </a:p>
        </p:txBody>
      </p:sp>
    </p:spTree>
  </p:cSld>
  <p:clrMapOvr>
    <a:masterClrMapping/>
  </p:clrMapOvr>
  <mc:AlternateContent xmlns:mc="http://schemas.openxmlformats.org/markup-compatibility/2006">
    <mc:Choice xmlns:p14="http://schemas.microsoft.com/office/powerpoint/2010/main" Requires="p14">
      <p:transition spd="slow" p14:dur="1400" advTm="2000">
        <p14:doors dir="vert"/>
      </p:transition>
    </mc:Choice>
    <mc:Fallback>
      <p:transition spd="slow"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空白 拷贝 1">
    <p:spTree>
      <p:nvGrpSpPr>
        <p:cNvPr id="1" name=""/>
        <p:cNvGrpSpPr/>
        <p:nvPr/>
      </p:nvGrpSpPr>
      <p:grpSpPr>
        <a:xfrm>
          <a:off x="0" y="0"/>
          <a:ext cx="0" cy="0"/>
          <a:chOff x="0" y="0"/>
          <a:chExt cx="0" cy="0"/>
        </a:xfrm>
      </p:grpSpPr>
      <p:grpSp>
        <p:nvGrpSpPr>
          <p:cNvPr id="2" name="成组"/>
          <p:cNvGrpSpPr/>
          <p:nvPr userDrawn="1"/>
        </p:nvGrpSpPr>
        <p:grpSpPr>
          <a:xfrm>
            <a:off x="-564" y="695539"/>
            <a:ext cx="2732340" cy="762005"/>
            <a:chOff x="0" y="0"/>
            <a:chExt cx="2732464" cy="762004"/>
          </a:xfrm>
        </p:grpSpPr>
        <p:sp>
          <p:nvSpPr>
            <p:cNvPr id="3" name="矩形"/>
            <p:cNvSpPr/>
            <p:nvPr/>
          </p:nvSpPr>
          <p:spPr>
            <a:xfrm>
              <a:off x="0" y="0"/>
              <a:ext cx="2718918" cy="762004"/>
            </a:xfrm>
            <a:prstGeom prst="rect">
              <a:avLst/>
            </a:prstGeom>
            <a:solidFill>
              <a:srgbClr val="4B3C98"/>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4" name="矩形"/>
            <p:cNvSpPr/>
            <p:nvPr/>
          </p:nvSpPr>
          <p:spPr>
            <a:xfrm>
              <a:off x="2630859" y="0"/>
              <a:ext cx="101605" cy="762004"/>
            </a:xfrm>
            <a:prstGeom prst="rect">
              <a:avLst/>
            </a:prstGeom>
            <a:solidFill>
              <a:srgbClr val="FFFFFF">
                <a:alpha val="40000"/>
              </a:srgbClr>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grpSp>
      <p:pic>
        <p:nvPicPr>
          <p:cNvPr id="5" name="mobius-logo1.png" descr="mobius-logo1.png"/>
          <p:cNvPicPr>
            <a:picLocks noChangeAspect="1"/>
          </p:cNvPicPr>
          <p:nvPr userDrawn="1"/>
        </p:nvPicPr>
        <p:blipFill>
          <a:blip r:embed="rId2"/>
          <a:stretch>
            <a:fillRect/>
          </a:stretch>
        </p:blipFill>
        <p:spPr>
          <a:xfrm>
            <a:off x="166484" y="618722"/>
            <a:ext cx="915596" cy="915639"/>
          </a:xfrm>
          <a:prstGeom prst="rect">
            <a:avLst/>
          </a:prstGeom>
          <a:ln w="12700">
            <a:miter lim="400000"/>
            <a:headEnd/>
            <a:tailEnd/>
          </a:ln>
        </p:spPr>
      </p:pic>
      <p:sp>
        <p:nvSpPr>
          <p:cNvPr id="37" name="Möbius"/>
          <p:cNvSpPr txBox="1"/>
          <p:nvPr userDrawn="1"/>
        </p:nvSpPr>
        <p:spPr>
          <a:xfrm>
            <a:off x="1055019" y="831115"/>
            <a:ext cx="1308735" cy="469265"/>
          </a:xfrm>
          <a:prstGeom prst="rect">
            <a:avLst/>
          </a:prstGeom>
          <a:noFill/>
          <a:ln w="12700" cap="flat">
            <a:noFill/>
            <a:miter lim="400000"/>
          </a:ln>
          <a:effectLst/>
        </p:spPr>
        <p:txBody>
          <a:bodyPr wrap="none" lIns="50797" tIns="50797" rIns="50797" bIns="50797"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cap="all" spc="25">
                <a:solidFill>
                  <a:srgbClr val="FFFFFF"/>
                </a:solidFill>
                <a:latin typeface="Copperplate" panose="02000504000000020004"/>
                <a:ea typeface="Copperplate" panose="02000504000000020004"/>
                <a:cs typeface="Copperplate" panose="02000504000000020004"/>
                <a:sym typeface="Copperplate" panose="02000504000000020004"/>
              </a:defRPr>
            </a:lvl1pPr>
          </a:lstStyle>
          <a:p>
            <a:r>
              <a:t>Möbius</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
    <p:spTree>
      <p:nvGrpSpPr>
        <p:cNvPr id="1" name=""/>
        <p:cNvGrpSpPr/>
        <p:nvPr/>
      </p:nvGrpSpPr>
      <p:grpSpPr>
        <a:xfrm>
          <a:off x="0" y="0"/>
          <a:ext cx="0" cy="0"/>
          <a:chOff x="0" y="0"/>
          <a:chExt cx="0" cy="0"/>
        </a:xfrm>
      </p:grpSpPr>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项目符号">
    <p:spTree>
      <p:nvGrpSpPr>
        <p:cNvPr id="1" name=""/>
        <p:cNvGrpSpPr/>
        <p:nvPr/>
      </p:nvGrpSpPr>
      <p:grpSpPr>
        <a:xfrm>
          <a:off x="0" y="0"/>
          <a:ext cx="0" cy="0"/>
          <a:chOff x="0" y="0"/>
          <a:chExt cx="0" cy="0"/>
        </a:xfrm>
      </p:grpSpPr>
      <p:sp>
        <p:nvSpPr>
          <p:cNvPr id="82" name="矩形"/>
          <p:cNvSpPr/>
          <p:nvPr/>
        </p:nvSpPr>
        <p:spPr>
          <a:xfrm>
            <a:off x="0" y="0"/>
            <a:ext cx="24382874" cy="13716000"/>
          </a:xfrm>
          <a:prstGeom prst="rect">
            <a:avLst/>
          </a:prstGeom>
          <a:solidFill>
            <a:srgbClr val="D5D5D5"/>
          </a:solidFill>
          <a:ln w="12700">
            <a:miter lim="400000"/>
          </a:ln>
        </p:spPr>
        <p:txBody>
          <a:bodyPr lIns="50797" tIns="50797" rIns="50797" bIns="50797" anchor="ctr"/>
          <a:lstStyle/>
          <a:p>
            <a:pPr defTabSz="825500">
              <a:defRPr>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pic>
        <p:nvPicPr>
          <p:cNvPr id="83" name="预览图_千图网_编号32969872.jpg" descr="预览图_千图网_编号32969872.jpg"/>
          <p:cNvPicPr>
            <a:picLocks noChangeAspect="1"/>
          </p:cNvPicPr>
          <p:nvPr/>
        </p:nvPicPr>
        <p:blipFill>
          <a:blip r:embed="rId2">
            <a:alphaModFix amt="40000"/>
          </a:blip>
          <a:stretch>
            <a:fillRect/>
          </a:stretch>
        </p:blipFill>
        <p:spPr>
          <a:xfrm rot="16200000">
            <a:off x="3032377" y="-3099187"/>
            <a:ext cx="18238180" cy="24384005"/>
          </a:xfrm>
          <a:prstGeom prst="rect">
            <a:avLst/>
          </a:prstGeom>
          <a:ln w="12700">
            <a:miter lim="400000"/>
            <a:headEnd/>
            <a:tailEnd/>
          </a:ln>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空白">
    <p:spTree>
      <p:nvGrpSpPr>
        <p:cNvPr id="1" name=""/>
        <p:cNvGrpSpPr/>
        <p:nvPr/>
      </p:nvGrpSpPr>
      <p:grpSpPr>
        <a:xfrm>
          <a:off x="0" y="0"/>
          <a:ext cx="0" cy="0"/>
          <a:chOff x="0" y="0"/>
          <a:chExt cx="0" cy="0"/>
        </a:xfrm>
      </p:grpSpPr>
      <p:grpSp>
        <p:nvGrpSpPr>
          <p:cNvPr id="66" name="成组"/>
          <p:cNvGrpSpPr/>
          <p:nvPr userDrawn="1"/>
        </p:nvGrpSpPr>
        <p:grpSpPr>
          <a:xfrm>
            <a:off x="-564" y="695539"/>
            <a:ext cx="2732340" cy="762005"/>
            <a:chOff x="0" y="0"/>
            <a:chExt cx="2732464" cy="762004"/>
          </a:xfrm>
        </p:grpSpPr>
        <p:sp>
          <p:nvSpPr>
            <p:cNvPr id="63" name="矩形"/>
            <p:cNvSpPr/>
            <p:nvPr/>
          </p:nvSpPr>
          <p:spPr>
            <a:xfrm>
              <a:off x="0" y="0"/>
              <a:ext cx="2718918" cy="762004"/>
            </a:xfrm>
            <a:prstGeom prst="rect">
              <a:avLst/>
            </a:prstGeom>
            <a:solidFill>
              <a:srgbClr val="4B3C98"/>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64" name="矩形"/>
            <p:cNvSpPr/>
            <p:nvPr/>
          </p:nvSpPr>
          <p:spPr>
            <a:xfrm>
              <a:off x="2630859" y="0"/>
              <a:ext cx="101605" cy="762004"/>
            </a:xfrm>
            <a:prstGeom prst="rect">
              <a:avLst/>
            </a:prstGeom>
            <a:solidFill>
              <a:srgbClr val="FFFFFF">
                <a:alpha val="40000"/>
              </a:srgbClr>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grpSp>
      <p:pic>
        <p:nvPicPr>
          <p:cNvPr id="67" name="mobius-logo1.png" descr="mobius-logo1.png"/>
          <p:cNvPicPr>
            <a:picLocks noChangeAspect="1"/>
          </p:cNvPicPr>
          <p:nvPr userDrawn="1"/>
        </p:nvPicPr>
        <p:blipFill>
          <a:blip r:embed="rId2"/>
          <a:stretch>
            <a:fillRect/>
          </a:stretch>
        </p:blipFill>
        <p:spPr>
          <a:xfrm>
            <a:off x="166484" y="618722"/>
            <a:ext cx="915596" cy="915639"/>
          </a:xfrm>
          <a:prstGeom prst="rect">
            <a:avLst/>
          </a:prstGeom>
          <a:ln w="12700">
            <a:miter lim="400000"/>
            <a:headEnd/>
            <a:tailEnd/>
          </a:ln>
        </p:spPr>
      </p:pic>
      <p:sp>
        <p:nvSpPr>
          <p:cNvPr id="37" name="Möbius"/>
          <p:cNvSpPr txBox="1"/>
          <p:nvPr userDrawn="1"/>
        </p:nvSpPr>
        <p:spPr>
          <a:xfrm>
            <a:off x="1055019" y="831115"/>
            <a:ext cx="1308735" cy="469265"/>
          </a:xfrm>
          <a:prstGeom prst="rect">
            <a:avLst/>
          </a:prstGeom>
          <a:noFill/>
          <a:ln w="12700" cap="flat">
            <a:noFill/>
            <a:miter lim="400000"/>
          </a:ln>
          <a:effectLst/>
        </p:spPr>
        <p:txBody>
          <a:bodyPr wrap="none" lIns="50797" tIns="50797" rIns="50797" bIns="50797" numCol="1"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cap="all" spc="25">
                <a:solidFill>
                  <a:srgbClr val="FFFFFF"/>
                </a:solidFill>
                <a:latin typeface="Copperplate" panose="02000504000000020004"/>
                <a:ea typeface="Copperplate" panose="02000504000000020004"/>
                <a:cs typeface="Copperplate" panose="02000504000000020004"/>
                <a:sym typeface="Copperplate" panose="02000504000000020004"/>
              </a:defRPr>
            </a:lvl1pPr>
          </a:lstStyle>
          <a:p>
            <a:r>
              <a:t>Möbius</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空白 拷贝">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3.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5" Type="http://schemas.openxmlformats.org/officeDocument/2006/relationships/theme" Target="../theme/theme2.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image" Target="../media/image3.jpeg"/><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5" Type="http://schemas.openxmlformats.org/officeDocument/2006/relationships/theme" Target="../theme/theme4.xml"/><Relationship Id="rId14" Type="http://schemas.openxmlformats.org/officeDocument/2006/relationships/slideLayout" Target="../slideLayouts/slideLayout49.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预览图_千图网_编号35484747.jpg" descr="预览图_千图网_编号35484747.jpg"/>
          <p:cNvPicPr>
            <a:picLocks noChangeAspect="1"/>
          </p:cNvPicPr>
          <p:nvPr/>
        </p:nvPicPr>
        <p:blipFill>
          <a:blip r:embed="rId11"/>
          <a:stretch>
            <a:fillRect/>
          </a:stretch>
        </p:blipFill>
        <p:spPr>
          <a:xfrm rot="16200000">
            <a:off x="3033450" y="-3091174"/>
            <a:ext cx="18315974" cy="24488014"/>
          </a:xfrm>
          <a:prstGeom prst="rect">
            <a:avLst/>
          </a:prstGeom>
          <a:ln w="12700">
            <a:miter lim="400000"/>
            <a:headEnd/>
            <a:tailEnd/>
          </a:ln>
        </p:spPr>
      </p:pic>
      <p:sp>
        <p:nvSpPr>
          <p:cNvPr id="3" name="标题文本"/>
          <p:cNvSpPr txBox="1"/>
          <p:nvPr>
            <p:ph type="title"/>
          </p:nvPr>
        </p:nvSpPr>
        <p:spPr>
          <a:xfrm>
            <a:off x="3653197" y="2743200"/>
            <a:ext cx="19506300" cy="2133600"/>
          </a:xfrm>
          <a:prstGeom prst="rect">
            <a:avLst/>
          </a:prstGeom>
          <a:ln w="12700">
            <a:miter lim="400000"/>
          </a:ln>
        </p:spPr>
        <p:txBody>
          <a:bodyPr lIns="50800" tIns="50800" rIns="50800" bIns="50800">
            <a:normAutofit/>
          </a:bodyPr>
          <a:lstStyle/>
          <a:p>
            <a:r>
              <a:t>标题文本</a:t>
            </a:r>
          </a:p>
        </p:txBody>
      </p:sp>
      <p:sp>
        <p:nvSpPr>
          <p:cNvPr id="4" name="正文级别 1…"/>
          <p:cNvSpPr txBox="1"/>
          <p:nvPr>
            <p:ph type="body" idx="1"/>
          </p:nvPr>
        </p:nvSpPr>
        <p:spPr>
          <a:xfrm>
            <a:off x="13609537" y="4876800"/>
            <a:ext cx="9549960" cy="8839200"/>
          </a:xfrm>
          <a:prstGeom prst="rect">
            <a:avLst/>
          </a:prstGeom>
          <a:ln w="12700">
            <a:miter lim="400000"/>
          </a:ln>
        </p:spPr>
        <p:txBody>
          <a:bodyPr lIns="50800" tIns="50800" rIns="50800" bIns="50800" numCol="2" spcCol="7162800">
            <a:normAutofit/>
          </a:bodyPr>
          <a:lstStyle/>
          <a:p>
            <a:r>
              <a:t>正文级别 1</a:t>
            </a:r>
          </a:p>
          <a:p>
            <a:pPr lvl="1"/>
            <a:r>
              <a:t>正文级别 2</a:t>
            </a:r>
          </a:p>
          <a:p>
            <a:pPr lvl="2"/>
            <a:r>
              <a:t>正文级别 3</a:t>
            </a:r>
          </a:p>
          <a:p>
            <a:pPr lvl="3"/>
            <a:r>
              <a:t>正文级别 4</a:t>
            </a:r>
          </a:p>
          <a:p>
            <a:pPr lvl="4"/>
            <a:r>
              <a:t>正文级别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1pPr>
      <a:lvl2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2pPr>
      <a:lvl3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3pPr>
      <a:lvl4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4pPr>
      <a:lvl5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5pPr>
      <a:lvl6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6pPr>
      <a:lvl7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7pPr>
      <a:lvl8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8pPr>
      <a:lvl9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1pPr>
      <a:lvl2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2pPr>
      <a:lvl3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3pPr>
      <a:lvl4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4pPr>
      <a:lvl5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5pPr>
      <a:lvl6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6pPr>
      <a:lvl7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7pPr>
      <a:lvl8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8pPr>
      <a:lvl9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Rectangle 2"/>
          <p:cNvSpPr>
            <a:spLocks noGrp="1"/>
          </p:cNvSpPr>
          <p:nvPr>
            <p:ph type="title"/>
          </p:nvPr>
        </p:nvSpPr>
        <p:spPr>
          <a:xfrm>
            <a:off x="1219137" y="549276"/>
            <a:ext cx="21944457" cy="2286000"/>
          </a:xfrm>
          <a:prstGeom prst="rect">
            <a:avLst/>
          </a:prstGeom>
          <a:noFill/>
          <a:ln w="9525">
            <a:noFill/>
          </a:ln>
        </p:spPr>
        <p:txBody>
          <a:bodyPr anchor="ctr"/>
          <a:p>
            <a:pPr lvl="0"/>
            <a:r>
              <a:rPr lang="zh-CN" altLang="en-US"/>
              <a:t>单击此处编辑母版标题样式</a:t>
            </a:r>
            <a:endParaRPr lang="zh-CN" altLang="en-US"/>
          </a:p>
        </p:txBody>
      </p:sp>
      <p:sp>
        <p:nvSpPr>
          <p:cNvPr id="1027" name="Rectangle 3"/>
          <p:cNvSpPr>
            <a:spLocks noGrp="1"/>
          </p:cNvSpPr>
          <p:nvPr>
            <p:ph type="body" idx="1"/>
          </p:nvPr>
        </p:nvSpPr>
        <p:spPr>
          <a:xfrm>
            <a:off x="1219137" y="3200400"/>
            <a:ext cx="21944457" cy="9051926"/>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p:cNvSpPr>
          <p:nvPr>
            <p:ph type="dt" sz="half" idx="2"/>
          </p:nvPr>
        </p:nvSpPr>
        <p:spPr>
          <a:xfrm>
            <a:off x="1219137" y="12490450"/>
            <a:ext cx="5689304" cy="952500"/>
          </a:xfrm>
          <a:prstGeom prst="rect">
            <a:avLst/>
          </a:prstGeom>
          <a:noFill/>
          <a:ln w="9525">
            <a:noFill/>
          </a:ln>
        </p:spPr>
        <p:txBody>
          <a:bodyPr/>
          <a:lstStyle>
            <a:lvl1pPr>
              <a:defRPr sz="2800"/>
            </a:lvl1pPr>
          </a:lstStyle>
          <a:p>
            <a:pPr lvl="0" eaLnBrk="1" hangingPunct="1"/>
            <a:endParaRPr lang="zh-CN" altLang="en-US" dirty="0">
              <a:latin typeface="DejaVu Sans" charset="2"/>
            </a:endParaRPr>
          </a:p>
        </p:txBody>
      </p:sp>
      <p:sp>
        <p:nvSpPr>
          <p:cNvPr id="1029" name="Rectangle 5"/>
          <p:cNvSpPr>
            <a:spLocks noGrp="1"/>
          </p:cNvSpPr>
          <p:nvPr>
            <p:ph type="ftr" sz="quarter" idx="3"/>
          </p:nvPr>
        </p:nvSpPr>
        <p:spPr>
          <a:xfrm>
            <a:off x="8330766" y="12490450"/>
            <a:ext cx="7721198" cy="952500"/>
          </a:xfrm>
          <a:prstGeom prst="rect">
            <a:avLst/>
          </a:prstGeom>
          <a:noFill/>
          <a:ln w="9525">
            <a:noFill/>
          </a:ln>
        </p:spPr>
        <p:txBody>
          <a:bodyPr/>
          <a:lstStyle>
            <a:lvl1pPr algn="ctr">
              <a:defRPr sz="2800"/>
            </a:lvl1pPr>
          </a:lstStyle>
          <a:p>
            <a:pPr lvl="0" eaLnBrk="1" hangingPunct="1"/>
            <a:endParaRPr lang="zh-CN" altLang="en-US" dirty="0">
              <a:latin typeface="DejaVu Sans" charset="2"/>
            </a:endParaRPr>
          </a:p>
        </p:txBody>
      </p:sp>
      <p:sp>
        <p:nvSpPr>
          <p:cNvPr id="1030" name="Rectangle 6"/>
          <p:cNvSpPr>
            <a:spLocks noGrp="1"/>
          </p:cNvSpPr>
          <p:nvPr>
            <p:ph type="sldNum" sz="quarter" idx="4"/>
          </p:nvPr>
        </p:nvSpPr>
        <p:spPr>
          <a:xfrm>
            <a:off x="17474290" y="12490450"/>
            <a:ext cx="5689304" cy="952500"/>
          </a:xfrm>
          <a:prstGeom prst="rect">
            <a:avLst/>
          </a:prstGeom>
          <a:noFill/>
          <a:ln w="9525">
            <a:noFill/>
          </a:ln>
        </p:spPr>
        <p:txBody>
          <a:bodyPr/>
          <a:lstStyle>
            <a:lvl1pPr algn="r">
              <a:defRPr sz="2800"/>
            </a:lvl1p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transition spd="med"/>
  <p:hf sldNum="0" hdr="0" ftr="0" dt="0"/>
  <p:txStyles>
    <p:titleStyle>
      <a:lvl1pPr marL="0" lvl="0" indent="0" algn="ctr" defTabSz="1828800" eaLnBrk="1" fontAlgn="base" latinLnBrk="0" hangingPunct="1">
        <a:lnSpc>
          <a:spcPct val="100000"/>
        </a:lnSpc>
        <a:spcBef>
          <a:spcPct val="0"/>
        </a:spcBef>
        <a:spcAft>
          <a:spcPct val="0"/>
        </a:spcAft>
        <a:buNone/>
        <a:defRPr sz="8800" b="0" i="0" u="none" kern="1200" baseline="0">
          <a:solidFill>
            <a:schemeClr val="tx2"/>
          </a:solidFill>
          <a:latin typeface="+mj-lt"/>
          <a:ea typeface="+mj-ea"/>
          <a:cs typeface="+mj-cs"/>
        </a:defRPr>
      </a:lvl1pPr>
    </p:titleStyle>
    <p:bodyStyle>
      <a:lvl1pPr marL="685800" lvl="0" indent="-685800" algn="l" defTabSz="1828800" eaLnBrk="1" fontAlgn="base" latinLnBrk="0" hangingPunct="1">
        <a:lnSpc>
          <a:spcPct val="100000"/>
        </a:lnSpc>
        <a:spcBef>
          <a:spcPct val="40000"/>
        </a:spcBef>
        <a:spcAft>
          <a:spcPct val="0"/>
        </a:spcAft>
        <a:buChar char="•"/>
        <a:defRPr sz="6400" b="0" i="0" u="none" kern="1200" baseline="0">
          <a:solidFill>
            <a:schemeClr val="tx1"/>
          </a:solidFill>
          <a:latin typeface="+mn-lt"/>
          <a:ea typeface="+mn-ea"/>
          <a:cs typeface="+mn-cs"/>
        </a:defRPr>
      </a:lvl1pPr>
      <a:lvl2pPr marL="1485900" lvl="1" indent="-571500" algn="l" defTabSz="1828800" eaLnBrk="0" fontAlgn="base" latinLnBrk="0" hangingPunct="0">
        <a:lnSpc>
          <a:spcPct val="100000"/>
        </a:lnSpc>
        <a:spcBef>
          <a:spcPct val="40000"/>
        </a:spcBef>
        <a:spcAft>
          <a:spcPct val="0"/>
        </a:spcAft>
        <a:buChar char="–"/>
        <a:defRPr sz="5600" b="0" i="0" u="none" kern="1200" baseline="0">
          <a:solidFill>
            <a:schemeClr val="tx1"/>
          </a:solidFill>
          <a:latin typeface="+mn-lt"/>
          <a:ea typeface="+mn-ea"/>
          <a:cs typeface="+mn-cs"/>
        </a:defRPr>
      </a:lvl2pPr>
      <a:lvl3pPr marL="2286000" lvl="2" indent="-457200" algn="l" defTabSz="1828800" eaLnBrk="0" fontAlgn="base" latinLnBrk="0" hangingPunct="0">
        <a:lnSpc>
          <a:spcPct val="100000"/>
        </a:lnSpc>
        <a:spcBef>
          <a:spcPct val="40000"/>
        </a:spcBef>
        <a:spcAft>
          <a:spcPct val="0"/>
        </a:spcAft>
        <a:buChar char="•"/>
        <a:defRPr sz="4800" b="0" i="0" u="none" kern="1200" baseline="0">
          <a:solidFill>
            <a:schemeClr val="tx1"/>
          </a:solidFill>
          <a:latin typeface="+mn-lt"/>
          <a:ea typeface="+mn-ea"/>
          <a:cs typeface="+mn-cs"/>
        </a:defRPr>
      </a:lvl3pPr>
      <a:lvl4pPr marL="3200400" lvl="3" indent="-457200" algn="l" defTabSz="1828800" eaLnBrk="0" fontAlgn="base" latinLnBrk="0" hangingPunct="0">
        <a:lnSpc>
          <a:spcPct val="100000"/>
        </a:lnSpc>
        <a:spcBef>
          <a:spcPct val="40000"/>
        </a:spcBef>
        <a:spcAft>
          <a:spcPct val="0"/>
        </a:spcAft>
        <a:buChar char="–"/>
        <a:defRPr sz="4000" b="0" i="0" u="none" kern="1200" baseline="0">
          <a:solidFill>
            <a:schemeClr val="tx1"/>
          </a:solidFill>
          <a:latin typeface="+mn-lt"/>
          <a:ea typeface="+mn-ea"/>
          <a:cs typeface="+mn-cs"/>
        </a:defRPr>
      </a:lvl4pPr>
      <a:lvl5pPr marL="4114800" lvl="4" indent="-457200" algn="l" defTabSz="1828800" eaLnBrk="0" fontAlgn="base" latinLnBrk="0" hangingPunct="0">
        <a:lnSpc>
          <a:spcPct val="100000"/>
        </a:lnSpc>
        <a:spcBef>
          <a:spcPct val="40000"/>
        </a:spcBef>
        <a:spcAft>
          <a:spcPct val="0"/>
        </a:spcAft>
        <a:buChar char="»"/>
        <a:defRPr sz="4000" b="0" i="0" u="none" kern="1200" baseline="0">
          <a:solidFill>
            <a:schemeClr val="tx1"/>
          </a:solidFill>
          <a:latin typeface="+mn-lt"/>
          <a:ea typeface="+mn-ea"/>
          <a:cs typeface="+mn-cs"/>
        </a:defRPr>
      </a:lvl5pPr>
      <a:lvl6pPr marL="5029200" lvl="5" indent="-457200" algn="l" defTabSz="1828800" eaLnBrk="0" fontAlgn="base" latinLnBrk="0" hangingPunct="0">
        <a:lnSpc>
          <a:spcPct val="100000"/>
        </a:lnSpc>
        <a:spcBef>
          <a:spcPct val="40000"/>
        </a:spcBef>
        <a:spcAft>
          <a:spcPct val="0"/>
        </a:spcAft>
        <a:buChar char="»"/>
        <a:defRPr sz="4000" b="0" i="0" u="none" kern="1200" baseline="0">
          <a:solidFill>
            <a:schemeClr val="tx1"/>
          </a:solidFill>
          <a:latin typeface="+mn-lt"/>
          <a:ea typeface="+mn-ea"/>
          <a:cs typeface="+mn-cs"/>
        </a:defRPr>
      </a:lvl6pPr>
      <a:lvl7pPr marL="5943600" lvl="6" indent="-457200" algn="l" defTabSz="1828800" eaLnBrk="0" fontAlgn="base" latinLnBrk="0" hangingPunct="0">
        <a:lnSpc>
          <a:spcPct val="100000"/>
        </a:lnSpc>
        <a:spcBef>
          <a:spcPct val="40000"/>
        </a:spcBef>
        <a:spcAft>
          <a:spcPct val="0"/>
        </a:spcAft>
        <a:buChar char="»"/>
        <a:defRPr sz="4000" b="0" i="0" u="none" kern="1200" baseline="0">
          <a:solidFill>
            <a:schemeClr val="tx1"/>
          </a:solidFill>
          <a:latin typeface="+mn-lt"/>
          <a:ea typeface="+mn-ea"/>
          <a:cs typeface="+mn-cs"/>
        </a:defRPr>
      </a:lvl7pPr>
      <a:lvl8pPr marL="6858000" lvl="7" indent="-457200" algn="l" defTabSz="1828800" eaLnBrk="0" fontAlgn="base" latinLnBrk="0" hangingPunct="0">
        <a:lnSpc>
          <a:spcPct val="100000"/>
        </a:lnSpc>
        <a:spcBef>
          <a:spcPct val="40000"/>
        </a:spcBef>
        <a:spcAft>
          <a:spcPct val="0"/>
        </a:spcAft>
        <a:buChar char="»"/>
        <a:defRPr sz="4000" b="0" i="0" u="none" kern="1200" baseline="0">
          <a:solidFill>
            <a:schemeClr val="tx1"/>
          </a:solidFill>
          <a:latin typeface="+mn-lt"/>
          <a:ea typeface="+mn-ea"/>
          <a:cs typeface="+mn-cs"/>
        </a:defRPr>
      </a:lvl8pPr>
      <a:lvl9pPr marL="7772400" lvl="8" indent="-457200" algn="l" defTabSz="1828800" eaLnBrk="0" fontAlgn="base" latinLnBrk="0" hangingPunct="0">
        <a:lnSpc>
          <a:spcPct val="100000"/>
        </a:lnSpc>
        <a:spcBef>
          <a:spcPct val="40000"/>
        </a:spcBef>
        <a:spcAft>
          <a:spcPct val="0"/>
        </a:spcAft>
        <a:buChar char="»"/>
        <a:defRPr sz="4000" b="0" i="0" u="none" kern="1200" baseline="0">
          <a:solidFill>
            <a:schemeClr val="tx1"/>
          </a:solidFill>
          <a:latin typeface="+mn-lt"/>
          <a:ea typeface="+mn-ea"/>
          <a:cs typeface="+mn-cs"/>
        </a:defRPr>
      </a:lvl9pPr>
    </p:bodyStyle>
    <p:otherStyle>
      <a:lvl1pPr marL="0" lvl="0" indent="0" algn="l" defTabSz="1828800" eaLnBrk="1" fontAlgn="base" latinLnBrk="0" hangingPunct="1">
        <a:lnSpc>
          <a:spcPct val="100000"/>
        </a:lnSpc>
        <a:spcBef>
          <a:spcPct val="0"/>
        </a:spcBef>
        <a:spcAft>
          <a:spcPct val="0"/>
        </a:spcAft>
        <a:buFont typeface="DejaVu Sans" charset="2"/>
        <a:buNone/>
        <a:defRPr sz="3600" b="0" i="0" u="none" kern="1200" baseline="0">
          <a:solidFill>
            <a:schemeClr val="tx1"/>
          </a:solidFill>
          <a:latin typeface="+mn-lt"/>
          <a:ea typeface="+mn-ea"/>
          <a:cs typeface="+mn-cs"/>
        </a:defRPr>
      </a:lvl1pPr>
      <a:lvl2pPr marL="914400" lvl="1" indent="0" algn="l" defTabSz="18288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2pPr>
      <a:lvl3pPr marL="1828800" lvl="2" indent="0" algn="l" defTabSz="18288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3pPr>
      <a:lvl4pPr marL="2743200" lvl="3" indent="0" algn="l" defTabSz="18288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4pPr>
      <a:lvl5pPr marL="3657600" lvl="4" indent="0" algn="l" defTabSz="18288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5pPr>
      <a:lvl6pPr marL="4572000" lvl="5" indent="0" algn="l" defTabSz="18288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6pPr>
      <a:lvl7pPr marL="5486400" lvl="6" indent="0" algn="l" defTabSz="18288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7pPr>
      <a:lvl8pPr marL="6400800" lvl="7" indent="0" algn="l" defTabSz="18288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8pPr>
      <a:lvl9pPr marL="7315200" lvl="8" indent="0" algn="l" defTabSz="18288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预览图_千图网_编号35484747.jpg" descr="预览图_千图网_编号35484747.jpg"/>
          <p:cNvPicPr>
            <a:picLocks noChangeAspect="1"/>
          </p:cNvPicPr>
          <p:nvPr/>
        </p:nvPicPr>
        <p:blipFill>
          <a:blip r:embed="rId12"/>
          <a:stretch>
            <a:fillRect/>
          </a:stretch>
        </p:blipFill>
        <p:spPr>
          <a:xfrm rot="16200000">
            <a:off x="3033450" y="-3091174"/>
            <a:ext cx="18315974" cy="24488014"/>
          </a:xfrm>
          <a:prstGeom prst="rect">
            <a:avLst/>
          </a:prstGeom>
          <a:ln w="12700">
            <a:miter lim="400000"/>
            <a:headEnd/>
            <a:tailEnd/>
          </a:ln>
        </p:spPr>
      </p:pic>
      <p:sp>
        <p:nvSpPr>
          <p:cNvPr id="3" name="标题文本"/>
          <p:cNvSpPr txBox="1"/>
          <p:nvPr>
            <p:ph type="title"/>
          </p:nvPr>
        </p:nvSpPr>
        <p:spPr>
          <a:xfrm>
            <a:off x="3653197" y="2743200"/>
            <a:ext cx="19506300" cy="2133600"/>
          </a:xfrm>
          <a:prstGeom prst="rect">
            <a:avLst/>
          </a:prstGeom>
          <a:ln w="12700">
            <a:miter lim="400000"/>
          </a:ln>
        </p:spPr>
        <p:txBody>
          <a:bodyPr lIns="50800" tIns="50800" rIns="50800" bIns="50800">
            <a:normAutofit/>
          </a:bodyPr>
          <a:lstStyle/>
          <a:p>
            <a:r>
              <a:t>标题文本</a:t>
            </a:r>
          </a:p>
        </p:txBody>
      </p:sp>
      <p:sp>
        <p:nvSpPr>
          <p:cNvPr id="4" name="正文级别 1…"/>
          <p:cNvSpPr txBox="1"/>
          <p:nvPr>
            <p:ph type="body" idx="1"/>
          </p:nvPr>
        </p:nvSpPr>
        <p:spPr>
          <a:xfrm>
            <a:off x="13609537" y="4876800"/>
            <a:ext cx="9549960" cy="8839200"/>
          </a:xfrm>
          <a:prstGeom prst="rect">
            <a:avLst/>
          </a:prstGeom>
          <a:ln w="12700">
            <a:miter lim="400000"/>
          </a:ln>
        </p:spPr>
        <p:txBody>
          <a:bodyPr lIns="50800" tIns="50800" rIns="50800" bIns="50800" numCol="2" spcCol="7162800">
            <a:normAutofit/>
          </a:bodyPr>
          <a:lstStyle/>
          <a:p>
            <a:r>
              <a:t>正文级别 1</a:t>
            </a:r>
          </a:p>
          <a:p>
            <a:pPr lvl="1"/>
            <a:r>
              <a:t>正文级别 2</a:t>
            </a:r>
          </a:p>
          <a:p>
            <a:pPr lvl="2"/>
            <a:r>
              <a:t>正文级别 3</a:t>
            </a:r>
          </a:p>
          <a:p>
            <a:pPr lvl="3"/>
            <a:r>
              <a:t>正文级别 4</a:t>
            </a:r>
          </a:p>
          <a:p>
            <a:pPr lvl="4"/>
            <a:r>
              <a:t>正文级别 5</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1pPr>
      <a:lvl2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2pPr>
      <a:lvl3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3pPr>
      <a:lvl4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4pPr>
      <a:lvl5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5pPr>
      <a:lvl6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6pPr>
      <a:lvl7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7pPr>
      <a:lvl8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8pPr>
      <a:lvl9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1pPr>
      <a:lvl2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2pPr>
      <a:lvl3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3pPr>
      <a:lvl4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4pPr>
      <a:lvl5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5pPr>
      <a:lvl6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6pPr>
      <a:lvl7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7pPr>
      <a:lvl8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8pPr>
      <a:lvl9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Rectangle 2"/>
          <p:cNvSpPr>
            <a:spLocks noGrp="1"/>
          </p:cNvSpPr>
          <p:nvPr>
            <p:ph type="title"/>
          </p:nvPr>
        </p:nvSpPr>
        <p:spPr>
          <a:xfrm>
            <a:off x="1219137" y="549276"/>
            <a:ext cx="21944457" cy="2286000"/>
          </a:xfrm>
          <a:prstGeom prst="rect">
            <a:avLst/>
          </a:prstGeom>
          <a:noFill/>
          <a:ln w="9525">
            <a:noFill/>
          </a:ln>
        </p:spPr>
        <p:txBody>
          <a:bodyPr anchor="ctr"/>
          <a:p>
            <a:pPr lvl="0"/>
            <a:r>
              <a:rPr lang="zh-CN" altLang="en-US"/>
              <a:t>单击此处编辑母版标题样式</a:t>
            </a:r>
            <a:endParaRPr lang="zh-CN" altLang="en-US"/>
          </a:p>
        </p:txBody>
      </p:sp>
      <p:sp>
        <p:nvSpPr>
          <p:cNvPr id="1027" name="Rectangle 3"/>
          <p:cNvSpPr>
            <a:spLocks noGrp="1"/>
          </p:cNvSpPr>
          <p:nvPr>
            <p:ph type="body" idx="1"/>
          </p:nvPr>
        </p:nvSpPr>
        <p:spPr>
          <a:xfrm>
            <a:off x="1219137" y="3200400"/>
            <a:ext cx="21944457" cy="9051926"/>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p:cNvSpPr>
          <p:nvPr>
            <p:ph type="dt" sz="half" idx="2"/>
          </p:nvPr>
        </p:nvSpPr>
        <p:spPr>
          <a:xfrm>
            <a:off x="1219137" y="12490450"/>
            <a:ext cx="5689304" cy="952500"/>
          </a:xfrm>
          <a:prstGeom prst="rect">
            <a:avLst/>
          </a:prstGeom>
          <a:noFill/>
          <a:ln w="9525">
            <a:noFill/>
          </a:ln>
        </p:spPr>
        <p:txBody>
          <a:bodyPr/>
          <a:lstStyle>
            <a:lvl1pPr>
              <a:defRPr sz="2800"/>
            </a:lvl1pPr>
          </a:lstStyle>
          <a:p>
            <a:pPr lvl="0" eaLnBrk="1" hangingPunct="1"/>
            <a:endParaRPr lang="zh-CN" altLang="en-US" dirty="0">
              <a:latin typeface="DejaVu Sans" charset="2"/>
            </a:endParaRPr>
          </a:p>
        </p:txBody>
      </p:sp>
      <p:sp>
        <p:nvSpPr>
          <p:cNvPr id="1029" name="Rectangle 5"/>
          <p:cNvSpPr>
            <a:spLocks noGrp="1"/>
          </p:cNvSpPr>
          <p:nvPr>
            <p:ph type="ftr" sz="quarter" idx="3"/>
          </p:nvPr>
        </p:nvSpPr>
        <p:spPr>
          <a:xfrm>
            <a:off x="8330766" y="12490450"/>
            <a:ext cx="7721198" cy="952500"/>
          </a:xfrm>
          <a:prstGeom prst="rect">
            <a:avLst/>
          </a:prstGeom>
          <a:noFill/>
          <a:ln w="9525">
            <a:noFill/>
          </a:ln>
        </p:spPr>
        <p:txBody>
          <a:bodyPr/>
          <a:lstStyle>
            <a:lvl1pPr algn="ctr">
              <a:defRPr sz="2800"/>
            </a:lvl1pPr>
          </a:lstStyle>
          <a:p>
            <a:pPr lvl="0" eaLnBrk="1" hangingPunct="1"/>
            <a:endParaRPr lang="zh-CN" altLang="en-US" dirty="0">
              <a:latin typeface="DejaVu Sans" charset="2"/>
            </a:endParaRPr>
          </a:p>
        </p:txBody>
      </p:sp>
      <p:sp>
        <p:nvSpPr>
          <p:cNvPr id="1030" name="Rectangle 6"/>
          <p:cNvSpPr>
            <a:spLocks noGrp="1"/>
          </p:cNvSpPr>
          <p:nvPr>
            <p:ph type="sldNum" sz="quarter" idx="4"/>
          </p:nvPr>
        </p:nvSpPr>
        <p:spPr>
          <a:xfrm>
            <a:off x="17474290" y="12490450"/>
            <a:ext cx="5689304" cy="952500"/>
          </a:xfrm>
          <a:prstGeom prst="rect">
            <a:avLst/>
          </a:prstGeom>
          <a:noFill/>
          <a:ln w="9525">
            <a:noFill/>
          </a:ln>
        </p:spPr>
        <p:txBody>
          <a:bodyPr/>
          <a:lstStyle>
            <a:lvl1pPr algn="r">
              <a:defRPr sz="2800"/>
            </a:lvl1pPr>
          </a:lstStyle>
          <a:p>
            <a:pPr lvl="0" eaLnBrk="1" hangingPunct="1"/>
            <a:fld id="{9A0DB2DC-4C9A-4742-B13C-FB6460FD3503}" type="slidenum">
              <a:rPr lang="zh-CN" altLang="en-US" dirty="0">
                <a:latin typeface="DejaVu Sans" charset="2"/>
              </a:rPr>
            </a:fld>
            <a:endParaRPr lang="zh-CN" altLang="en-US" dirty="0">
              <a:latin typeface="DejaVu Sans" charset="2"/>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transition spd="med"/>
  <p:hf sldNum="0" hdr="0" ftr="0" dt="0"/>
  <p:txStyles>
    <p:titleStyle>
      <a:lvl1pPr marL="0" lvl="0" indent="0" algn="ctr" defTabSz="1828800" eaLnBrk="1" fontAlgn="base" latinLnBrk="0" hangingPunct="1">
        <a:lnSpc>
          <a:spcPct val="100000"/>
        </a:lnSpc>
        <a:spcBef>
          <a:spcPct val="0"/>
        </a:spcBef>
        <a:spcAft>
          <a:spcPct val="0"/>
        </a:spcAft>
        <a:buNone/>
        <a:defRPr sz="8800" b="0" i="0" u="none" kern="1200" baseline="0">
          <a:solidFill>
            <a:schemeClr val="tx2"/>
          </a:solidFill>
          <a:latin typeface="+mj-lt"/>
          <a:ea typeface="+mj-ea"/>
          <a:cs typeface="+mj-cs"/>
        </a:defRPr>
      </a:lvl1pPr>
    </p:titleStyle>
    <p:bodyStyle>
      <a:lvl1pPr marL="685800" lvl="0" indent="-685800" algn="l" defTabSz="1828800" eaLnBrk="1" fontAlgn="base" latinLnBrk="0" hangingPunct="1">
        <a:lnSpc>
          <a:spcPct val="100000"/>
        </a:lnSpc>
        <a:spcBef>
          <a:spcPct val="40000"/>
        </a:spcBef>
        <a:spcAft>
          <a:spcPct val="0"/>
        </a:spcAft>
        <a:buChar char="•"/>
        <a:defRPr sz="6400" b="0" i="0" u="none" kern="1200" baseline="0">
          <a:solidFill>
            <a:schemeClr val="tx1"/>
          </a:solidFill>
          <a:latin typeface="+mn-lt"/>
          <a:ea typeface="+mn-ea"/>
          <a:cs typeface="+mn-cs"/>
        </a:defRPr>
      </a:lvl1pPr>
      <a:lvl2pPr marL="1485900" lvl="1" indent="-571500" algn="l" defTabSz="1828800" eaLnBrk="0" fontAlgn="base" latinLnBrk="0" hangingPunct="0">
        <a:lnSpc>
          <a:spcPct val="100000"/>
        </a:lnSpc>
        <a:spcBef>
          <a:spcPct val="40000"/>
        </a:spcBef>
        <a:spcAft>
          <a:spcPct val="0"/>
        </a:spcAft>
        <a:buChar char="–"/>
        <a:defRPr sz="5600" b="0" i="0" u="none" kern="1200" baseline="0">
          <a:solidFill>
            <a:schemeClr val="tx1"/>
          </a:solidFill>
          <a:latin typeface="+mn-lt"/>
          <a:ea typeface="+mn-ea"/>
          <a:cs typeface="+mn-cs"/>
        </a:defRPr>
      </a:lvl2pPr>
      <a:lvl3pPr marL="2286000" lvl="2" indent="-457200" algn="l" defTabSz="1828800" eaLnBrk="0" fontAlgn="base" latinLnBrk="0" hangingPunct="0">
        <a:lnSpc>
          <a:spcPct val="100000"/>
        </a:lnSpc>
        <a:spcBef>
          <a:spcPct val="40000"/>
        </a:spcBef>
        <a:spcAft>
          <a:spcPct val="0"/>
        </a:spcAft>
        <a:buChar char="•"/>
        <a:defRPr sz="4800" b="0" i="0" u="none" kern="1200" baseline="0">
          <a:solidFill>
            <a:schemeClr val="tx1"/>
          </a:solidFill>
          <a:latin typeface="+mn-lt"/>
          <a:ea typeface="+mn-ea"/>
          <a:cs typeface="+mn-cs"/>
        </a:defRPr>
      </a:lvl3pPr>
      <a:lvl4pPr marL="3200400" lvl="3" indent="-457200" algn="l" defTabSz="1828800" eaLnBrk="0" fontAlgn="base" latinLnBrk="0" hangingPunct="0">
        <a:lnSpc>
          <a:spcPct val="100000"/>
        </a:lnSpc>
        <a:spcBef>
          <a:spcPct val="40000"/>
        </a:spcBef>
        <a:spcAft>
          <a:spcPct val="0"/>
        </a:spcAft>
        <a:buChar char="–"/>
        <a:defRPr sz="4000" b="0" i="0" u="none" kern="1200" baseline="0">
          <a:solidFill>
            <a:schemeClr val="tx1"/>
          </a:solidFill>
          <a:latin typeface="+mn-lt"/>
          <a:ea typeface="+mn-ea"/>
          <a:cs typeface="+mn-cs"/>
        </a:defRPr>
      </a:lvl4pPr>
      <a:lvl5pPr marL="4114800" lvl="4" indent="-457200" algn="l" defTabSz="1828800" eaLnBrk="0" fontAlgn="base" latinLnBrk="0" hangingPunct="0">
        <a:lnSpc>
          <a:spcPct val="100000"/>
        </a:lnSpc>
        <a:spcBef>
          <a:spcPct val="40000"/>
        </a:spcBef>
        <a:spcAft>
          <a:spcPct val="0"/>
        </a:spcAft>
        <a:buChar char="»"/>
        <a:defRPr sz="4000" b="0" i="0" u="none" kern="1200" baseline="0">
          <a:solidFill>
            <a:schemeClr val="tx1"/>
          </a:solidFill>
          <a:latin typeface="+mn-lt"/>
          <a:ea typeface="+mn-ea"/>
          <a:cs typeface="+mn-cs"/>
        </a:defRPr>
      </a:lvl5pPr>
      <a:lvl6pPr marL="5029200" lvl="5" indent="-457200" algn="l" defTabSz="1828800" eaLnBrk="0" fontAlgn="base" latinLnBrk="0" hangingPunct="0">
        <a:lnSpc>
          <a:spcPct val="100000"/>
        </a:lnSpc>
        <a:spcBef>
          <a:spcPct val="40000"/>
        </a:spcBef>
        <a:spcAft>
          <a:spcPct val="0"/>
        </a:spcAft>
        <a:buChar char="»"/>
        <a:defRPr sz="4000" b="0" i="0" u="none" kern="1200" baseline="0">
          <a:solidFill>
            <a:schemeClr val="tx1"/>
          </a:solidFill>
          <a:latin typeface="+mn-lt"/>
          <a:ea typeface="+mn-ea"/>
          <a:cs typeface="+mn-cs"/>
        </a:defRPr>
      </a:lvl6pPr>
      <a:lvl7pPr marL="5943600" lvl="6" indent="-457200" algn="l" defTabSz="1828800" eaLnBrk="0" fontAlgn="base" latinLnBrk="0" hangingPunct="0">
        <a:lnSpc>
          <a:spcPct val="100000"/>
        </a:lnSpc>
        <a:spcBef>
          <a:spcPct val="40000"/>
        </a:spcBef>
        <a:spcAft>
          <a:spcPct val="0"/>
        </a:spcAft>
        <a:buChar char="»"/>
        <a:defRPr sz="4000" b="0" i="0" u="none" kern="1200" baseline="0">
          <a:solidFill>
            <a:schemeClr val="tx1"/>
          </a:solidFill>
          <a:latin typeface="+mn-lt"/>
          <a:ea typeface="+mn-ea"/>
          <a:cs typeface="+mn-cs"/>
        </a:defRPr>
      </a:lvl7pPr>
      <a:lvl8pPr marL="6858000" lvl="7" indent="-457200" algn="l" defTabSz="1828800" eaLnBrk="0" fontAlgn="base" latinLnBrk="0" hangingPunct="0">
        <a:lnSpc>
          <a:spcPct val="100000"/>
        </a:lnSpc>
        <a:spcBef>
          <a:spcPct val="40000"/>
        </a:spcBef>
        <a:spcAft>
          <a:spcPct val="0"/>
        </a:spcAft>
        <a:buChar char="»"/>
        <a:defRPr sz="4000" b="0" i="0" u="none" kern="1200" baseline="0">
          <a:solidFill>
            <a:schemeClr val="tx1"/>
          </a:solidFill>
          <a:latin typeface="+mn-lt"/>
          <a:ea typeface="+mn-ea"/>
          <a:cs typeface="+mn-cs"/>
        </a:defRPr>
      </a:lvl8pPr>
      <a:lvl9pPr marL="7772400" lvl="8" indent="-457200" algn="l" defTabSz="1828800" eaLnBrk="0" fontAlgn="base" latinLnBrk="0" hangingPunct="0">
        <a:lnSpc>
          <a:spcPct val="100000"/>
        </a:lnSpc>
        <a:spcBef>
          <a:spcPct val="40000"/>
        </a:spcBef>
        <a:spcAft>
          <a:spcPct val="0"/>
        </a:spcAft>
        <a:buChar char="»"/>
        <a:defRPr sz="4000" b="0" i="0" u="none" kern="1200" baseline="0">
          <a:solidFill>
            <a:schemeClr val="tx1"/>
          </a:solidFill>
          <a:latin typeface="+mn-lt"/>
          <a:ea typeface="+mn-ea"/>
          <a:cs typeface="+mn-cs"/>
        </a:defRPr>
      </a:lvl9pPr>
    </p:bodyStyle>
    <p:otherStyle>
      <a:lvl1pPr marL="0" lvl="0" indent="0" algn="l" defTabSz="1828800" eaLnBrk="1" fontAlgn="base" latinLnBrk="0" hangingPunct="1">
        <a:lnSpc>
          <a:spcPct val="100000"/>
        </a:lnSpc>
        <a:spcBef>
          <a:spcPct val="0"/>
        </a:spcBef>
        <a:spcAft>
          <a:spcPct val="0"/>
        </a:spcAft>
        <a:buFont typeface="DejaVu Sans" charset="2"/>
        <a:buNone/>
        <a:defRPr sz="3600" b="0" i="0" u="none" kern="1200" baseline="0">
          <a:solidFill>
            <a:schemeClr val="tx1"/>
          </a:solidFill>
          <a:latin typeface="+mn-lt"/>
          <a:ea typeface="+mn-ea"/>
          <a:cs typeface="+mn-cs"/>
        </a:defRPr>
      </a:lvl1pPr>
      <a:lvl2pPr marL="914400" lvl="1" indent="0" algn="l" defTabSz="18288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2pPr>
      <a:lvl3pPr marL="1828800" lvl="2" indent="0" algn="l" defTabSz="18288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3pPr>
      <a:lvl4pPr marL="2743200" lvl="3" indent="0" algn="l" defTabSz="18288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4pPr>
      <a:lvl5pPr marL="3657600" lvl="4" indent="0" algn="l" defTabSz="18288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5pPr>
      <a:lvl6pPr marL="4572000" lvl="5" indent="0" algn="l" defTabSz="18288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6pPr>
      <a:lvl7pPr marL="5486400" lvl="6" indent="0" algn="l" defTabSz="18288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7pPr>
      <a:lvl8pPr marL="6400800" lvl="7" indent="0" algn="l" defTabSz="18288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8pPr>
      <a:lvl9pPr marL="7315200" lvl="8" indent="0" algn="l" defTabSz="1828800" eaLnBrk="1" fontAlgn="base" latinLnBrk="0" hangingPunct="1">
        <a:lnSpc>
          <a:spcPct val="100000"/>
        </a:lnSpc>
        <a:spcBef>
          <a:spcPct val="0"/>
        </a:spcBef>
        <a:spcAft>
          <a:spcPct val="0"/>
        </a:spcAft>
        <a:buFont typeface="DejaVu Sans" charset="2"/>
        <a:buNone/>
        <a:defRPr b="0" i="0" u="none" kern="1200" baseline="0">
          <a:solidFill>
            <a:schemeClr val="tx1"/>
          </a:solidFill>
          <a:latin typeface="DejaVu Sans" charset="2"/>
          <a:ea typeface="方正书宋_GBK" panose="02000000000000000000" pitchFamily="2" charset="-122"/>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1.tiff"/></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2.xml"/><Relationship Id="rId2" Type="http://schemas.openxmlformats.org/officeDocument/2006/relationships/image" Target="../media/image5.png"/><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29.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hyperlink" Target="https://beta.mobius.finance/#/home/dashboard" TargetMode="Externa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9.xml"/><Relationship Id="rId2" Type="http://schemas.openxmlformats.org/officeDocument/2006/relationships/image" Target="../media/image19.png"/><Relationship Id="rId1"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20.png"/><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建筑与房屋的城市空拍图&#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357"/>
            <a:ext cx="24382730" cy="13715286"/>
          </a:xfrm>
          <a:prstGeom prst="rect">
            <a:avLst/>
          </a:prstGeom>
        </p:spPr>
      </p:pic>
      <p:sp>
        <p:nvSpPr>
          <p:cNvPr id="8" name="矩形 7"/>
          <p:cNvSpPr/>
          <p:nvPr/>
        </p:nvSpPr>
        <p:spPr>
          <a:xfrm>
            <a:off x="0" y="357"/>
            <a:ext cx="24382730" cy="13715286"/>
          </a:xfrm>
          <a:prstGeom prst="rect">
            <a:avLst/>
          </a:prstGeom>
          <a:gradFill>
            <a:gsLst>
              <a:gs pos="0">
                <a:srgbClr val="0070C0">
                  <a:alpha val="65000"/>
                </a:srgbClr>
              </a:gs>
              <a:gs pos="100000">
                <a:srgbClr val="7030A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32" name="矩形 8"/>
          <p:cNvSpPr/>
          <p:nvPr/>
        </p:nvSpPr>
        <p:spPr>
          <a:xfrm>
            <a:off x="-38098" y="8115235"/>
            <a:ext cx="24420828" cy="5600408"/>
          </a:xfrm>
          <a:custGeom>
            <a:avLst/>
            <a:gdLst>
              <a:gd name="connsiteX0" fmla="*/ 0 w 12192000"/>
              <a:gd name="connsiteY0" fmla="*/ 0 h 2457450"/>
              <a:gd name="connsiteX1" fmla="*/ 12192000 w 12192000"/>
              <a:gd name="connsiteY1" fmla="*/ 0 h 2457450"/>
              <a:gd name="connsiteX2" fmla="*/ 12192000 w 12192000"/>
              <a:gd name="connsiteY2" fmla="*/ 2457450 h 2457450"/>
              <a:gd name="connsiteX3" fmla="*/ 0 w 12192000"/>
              <a:gd name="connsiteY3" fmla="*/ 2457450 h 2457450"/>
              <a:gd name="connsiteX4" fmla="*/ 0 w 12192000"/>
              <a:gd name="connsiteY4" fmla="*/ 0 h 2457450"/>
              <a:gd name="connsiteX0-1" fmla="*/ 0 w 12211050"/>
              <a:gd name="connsiteY0-2" fmla="*/ 971550 h 3429000"/>
              <a:gd name="connsiteX1-3" fmla="*/ 12211050 w 12211050"/>
              <a:gd name="connsiteY1-4" fmla="*/ 0 h 3429000"/>
              <a:gd name="connsiteX2-5" fmla="*/ 12192000 w 12211050"/>
              <a:gd name="connsiteY2-6" fmla="*/ 3429000 h 3429000"/>
              <a:gd name="connsiteX3-7" fmla="*/ 0 w 12211050"/>
              <a:gd name="connsiteY3-8" fmla="*/ 3429000 h 3429000"/>
              <a:gd name="connsiteX4-9" fmla="*/ 0 w 12211050"/>
              <a:gd name="connsiteY4-10" fmla="*/ 971550 h 3429000"/>
              <a:gd name="connsiteX0-11" fmla="*/ 0 w 12192000"/>
              <a:gd name="connsiteY0-12" fmla="*/ 1302626 h 3760076"/>
              <a:gd name="connsiteX1-13" fmla="*/ 12192000 w 12192000"/>
              <a:gd name="connsiteY1-14" fmla="*/ 0 h 3760076"/>
              <a:gd name="connsiteX2-15" fmla="*/ 12192000 w 12192000"/>
              <a:gd name="connsiteY2-16" fmla="*/ 3760076 h 3760076"/>
              <a:gd name="connsiteX3-17" fmla="*/ 0 w 12192000"/>
              <a:gd name="connsiteY3-18" fmla="*/ 3760076 h 3760076"/>
              <a:gd name="connsiteX4-19" fmla="*/ 0 w 12192000"/>
              <a:gd name="connsiteY4-20" fmla="*/ 1302626 h 3760076"/>
              <a:gd name="connsiteX0-21" fmla="*/ 0 w 12192000"/>
              <a:gd name="connsiteY0-22" fmla="*/ 1018847 h 3476297"/>
              <a:gd name="connsiteX1-23" fmla="*/ 12192000 w 12192000"/>
              <a:gd name="connsiteY1-24" fmla="*/ 0 h 3476297"/>
              <a:gd name="connsiteX2-25" fmla="*/ 12192000 w 12192000"/>
              <a:gd name="connsiteY2-26" fmla="*/ 3476297 h 3476297"/>
              <a:gd name="connsiteX3-27" fmla="*/ 0 w 12192000"/>
              <a:gd name="connsiteY3-28" fmla="*/ 3476297 h 3476297"/>
              <a:gd name="connsiteX4-29" fmla="*/ 0 w 12192000"/>
              <a:gd name="connsiteY4-30" fmla="*/ 1018847 h 3476297"/>
              <a:gd name="connsiteX0-31" fmla="*/ 0 w 12211050"/>
              <a:gd name="connsiteY0-32" fmla="*/ 1208034 h 3476297"/>
              <a:gd name="connsiteX1-33" fmla="*/ 12211050 w 12211050"/>
              <a:gd name="connsiteY1-34" fmla="*/ 0 h 3476297"/>
              <a:gd name="connsiteX2-35" fmla="*/ 12211050 w 12211050"/>
              <a:gd name="connsiteY2-36" fmla="*/ 3476297 h 3476297"/>
              <a:gd name="connsiteX3-37" fmla="*/ 19050 w 12211050"/>
              <a:gd name="connsiteY3-38" fmla="*/ 3476297 h 3476297"/>
              <a:gd name="connsiteX4-39" fmla="*/ 0 w 12211050"/>
              <a:gd name="connsiteY4-40" fmla="*/ 1208034 h 34762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3476297">
                <a:moveTo>
                  <a:pt x="0" y="1208034"/>
                </a:moveTo>
                <a:lnTo>
                  <a:pt x="12211050" y="0"/>
                </a:lnTo>
                <a:lnTo>
                  <a:pt x="12211050" y="3476297"/>
                </a:lnTo>
                <a:lnTo>
                  <a:pt x="19050" y="3476297"/>
                </a:lnTo>
                <a:lnTo>
                  <a:pt x="0" y="12080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cxnSp>
        <p:nvCxnSpPr>
          <p:cNvPr id="2" name="直接连接符 1"/>
          <p:cNvCxnSpPr/>
          <p:nvPr/>
        </p:nvCxnSpPr>
        <p:spPr>
          <a:xfrm>
            <a:off x="2363791" y="6961505"/>
            <a:ext cx="11402512" cy="0"/>
          </a:xfrm>
          <a:prstGeom prst="line">
            <a:avLst/>
          </a:prstGeom>
          <a:ln w="9525">
            <a:solidFill>
              <a:schemeClr val="bg1">
                <a:lumMod val="75000"/>
              </a:schemeClr>
            </a:solidFill>
            <a:prstDash val="lgDashDotDot"/>
            <a:tailEnd type="oval"/>
          </a:ln>
        </p:spPr>
        <p:style>
          <a:lnRef idx="1">
            <a:schemeClr val="accent1"/>
          </a:lnRef>
          <a:fillRef idx="0">
            <a:schemeClr val="accent1"/>
          </a:fillRef>
          <a:effectRef idx="0">
            <a:schemeClr val="accent1"/>
          </a:effectRef>
          <a:fontRef idx="minor">
            <a:schemeClr val="tx1"/>
          </a:fontRef>
        </p:style>
      </p:cxnSp>
      <p:sp>
        <p:nvSpPr>
          <p:cNvPr id="41" name="iṩḷîďé"/>
          <p:cNvSpPr txBox="1"/>
          <p:nvPr/>
        </p:nvSpPr>
        <p:spPr>
          <a:xfrm>
            <a:off x="3639930" y="6525397"/>
            <a:ext cx="10413210" cy="2084235"/>
          </a:xfrm>
          <a:prstGeom prst="rect">
            <a:avLst/>
          </a:prstGeom>
          <a:noFill/>
          <a:ln>
            <a:noFill/>
          </a:ln>
        </p:spPr>
        <p:txBody>
          <a:bodyPr wrap="square" lIns="182870" tIns="91435" rIns="182870" bIns="91435" anchor="ctr" anchorCtr="0">
            <a:normAutofit/>
          </a:bodyPr>
          <a:lstStyle/>
          <a:p>
            <a:pPr algn="l">
              <a:lnSpc>
                <a:spcPct val="150000"/>
              </a:lnSpc>
              <a:buSzPct val="25000"/>
            </a:pPr>
            <a:r>
              <a:rPr lang="en-US" altLang="zh-CN" sz="4800"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Trade Without Limits  </a:t>
            </a:r>
            <a:endParaRPr lang="en-US" altLang="zh-CN" sz="4800"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57" name="文本占位符 10"/>
          <p:cNvSpPr txBox="1"/>
          <p:nvPr/>
        </p:nvSpPr>
        <p:spPr>
          <a:xfrm>
            <a:off x="3543727" y="4970801"/>
            <a:ext cx="8650911" cy="2009140"/>
          </a:xfrm>
          <a:prstGeom prst="rect">
            <a:avLst/>
          </a:prstGeom>
        </p:spPr>
        <p:txBody>
          <a:bodyPr vert="horz" wrap="square" lIns="182870" tIns="91435" rIns="182870" bIns="91435" rtlCol="0" anchor="ctr">
            <a:sp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3200" b="1" dirty="0">
                <a:solidFill>
                  <a:schemeClr val="bg1"/>
                </a:solidFill>
                <a:latin typeface="Helvetica Bold" charset="0"/>
                <a:ea typeface="Noto Sans S Chinese Light" panose="020B0300000000000000" pitchFamily="34" charset="-122"/>
                <a:cs typeface="Helvetica Bold" charset="0"/>
                <a:sym typeface="Noto Sans S Chinese Light" panose="020B0300000000000000" pitchFamily="34" charset="-122"/>
              </a:rPr>
              <a:t>FINANCE</a:t>
            </a:r>
            <a:endParaRPr lang="en-US" altLang="zh-CN" sz="13200" b="1" dirty="0">
              <a:solidFill>
                <a:schemeClr val="bg1"/>
              </a:solidFill>
              <a:latin typeface="Helvetica Bold" charset="0"/>
              <a:ea typeface="Noto Sans S Chinese Light" panose="020B0300000000000000" pitchFamily="34" charset="-122"/>
              <a:cs typeface="Helvetica Bold" charset="0"/>
              <a:sym typeface="Noto Sans S Chinese Light" panose="020B0300000000000000" pitchFamily="34" charset="-122"/>
            </a:endParaRPr>
          </a:p>
        </p:txBody>
      </p:sp>
      <p:cxnSp>
        <p:nvCxnSpPr>
          <p:cNvPr id="23" name="直接连接符 22"/>
          <p:cNvCxnSpPr/>
          <p:nvPr/>
        </p:nvCxnSpPr>
        <p:spPr>
          <a:xfrm>
            <a:off x="2448564" y="4871249"/>
            <a:ext cx="11852910" cy="63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14765020" y="4275455"/>
            <a:ext cx="1183005" cy="1191895"/>
            <a:chOff x="9839939" y="2853200"/>
            <a:chExt cx="741721" cy="747250"/>
          </a:xfrm>
        </p:grpSpPr>
        <p:cxnSp>
          <p:nvCxnSpPr>
            <p:cNvPr id="25" name="直接连接符 24"/>
            <p:cNvCxnSpPr/>
            <p:nvPr/>
          </p:nvCxnSpPr>
          <p:spPr>
            <a:xfrm>
              <a:off x="10210799" y="2853200"/>
              <a:ext cx="0" cy="74725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839939" y="3226825"/>
              <a:ext cx="74172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本占位符 10"/>
          <p:cNvSpPr txBox="1"/>
          <p:nvPr/>
        </p:nvSpPr>
        <p:spPr>
          <a:xfrm>
            <a:off x="19939635" y="11839258"/>
            <a:ext cx="3361690" cy="1510665"/>
          </a:xfrm>
          <a:prstGeom prst="rect">
            <a:avLst/>
          </a:prstGeom>
        </p:spPr>
        <p:txBody>
          <a:bodyPr vert="horz" wrap="square" lIns="182870" tIns="91435" rIns="182870" bIns="91435" rtlCol="0" anchor="ctr">
            <a:sp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9600" b="1" dirty="0">
                <a:solidFill>
                  <a:schemeClr val="bg1">
                    <a:lumMod val="95000"/>
                  </a:schemeClr>
                </a:solidFill>
                <a:latin typeface="Helvetica Bold" charset="0"/>
                <a:ea typeface="Noto Sans S Chinese Light" panose="020B0300000000000000" pitchFamily="34" charset="-122"/>
                <a:cs typeface="Helvetica Bold" charset="0"/>
                <a:sym typeface="Noto Sans S Chinese Light" panose="020B0300000000000000" pitchFamily="34" charset="-122"/>
              </a:rPr>
              <a:t>2021</a:t>
            </a:r>
            <a:endParaRPr lang="en-US" altLang="zh-CN" sz="9600" b="1" dirty="0">
              <a:solidFill>
                <a:schemeClr val="bg1">
                  <a:lumMod val="95000"/>
                </a:schemeClr>
              </a:solidFill>
              <a:latin typeface="Helvetica Bold" charset="0"/>
              <a:ea typeface="Noto Sans S Chinese Light" panose="020B0300000000000000" pitchFamily="34" charset="-122"/>
              <a:cs typeface="Helvetica Bold" charset="0"/>
              <a:sym typeface="Noto Sans S Chinese Light" panose="020B0300000000000000" pitchFamily="34" charset="-122"/>
            </a:endParaRPr>
          </a:p>
        </p:txBody>
      </p:sp>
      <p:pic>
        <p:nvPicPr>
          <p:cNvPr id="5" name="图片 4" descr="mobius-logoai-03"/>
          <p:cNvPicPr>
            <a:picLocks noChangeAspect="1"/>
          </p:cNvPicPr>
          <p:nvPr/>
        </p:nvPicPr>
        <p:blipFill>
          <a:blip r:embed="rId2"/>
          <a:stretch>
            <a:fillRect/>
          </a:stretch>
        </p:blipFill>
        <p:spPr>
          <a:xfrm>
            <a:off x="20377785" y="9106535"/>
            <a:ext cx="2098040" cy="2098675"/>
          </a:xfrm>
          <a:prstGeom prst="rect">
            <a:avLst/>
          </a:prstGeom>
        </p:spPr>
      </p:pic>
      <p:pic>
        <p:nvPicPr>
          <p:cNvPr id="4" name="图片 3" descr="mobius-logo-05"/>
          <p:cNvPicPr>
            <a:picLocks noChangeAspect="1"/>
          </p:cNvPicPr>
          <p:nvPr/>
        </p:nvPicPr>
        <p:blipFill>
          <a:blip r:embed="rId3"/>
          <a:stretch>
            <a:fillRect/>
          </a:stretch>
        </p:blipFill>
        <p:spPr>
          <a:xfrm>
            <a:off x="3086735" y="2078355"/>
            <a:ext cx="8704580" cy="3032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descr="e7d195523061f1c0d318120d6aeaf1b6ccceb6ba3da59c0775C5DE19DDDEBC09ED96DBD9900D9848D623ECAD1D4904B78047D0015C22C8BE97228BE8B5BFF08FE7A3AE04126DA07312A96C0F69F9BAB7D05F05E8038A538D2F1AF1C85D37CE451C77729588802C584F5E222D7D42E42B367142029CDE9B854EFCA42AF6750915DCF5D4F1676EB4E238D96666DD8256E9"/>
          <p:cNvSpPr/>
          <p:nvPr/>
        </p:nvSpPr>
        <p:spPr>
          <a:xfrm>
            <a:off x="-4558030" y="6126480"/>
            <a:ext cx="13091795" cy="13091795"/>
          </a:xfrm>
          <a:prstGeom prst="ellipse">
            <a:avLst/>
          </a:prstGeom>
          <a:solidFill>
            <a:schemeClr val="bg1">
              <a:lumMod val="9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cs typeface="+mn-ea"/>
              <a:sym typeface="+mn-lt"/>
            </a:endParaRPr>
          </a:p>
        </p:txBody>
      </p:sp>
      <p:sp>
        <p:nvSpPr>
          <p:cNvPr id="2" name="椭圆 1" descr="e7d195523061f1c0d318120d6aeaf1b6ccceb6ba3da59c0775C5DE19DDDEBC09ED96DBD9900D9848D623ECAD1D4904B78047D0015C22C8BE97228BE8B5BFF08FE7A3AE04126DA07312A96C0F69F9BAB7D05F05E8038A538D2F1AF1C85D37CE451C77729588802C584F5E222D7D42E42B367142029CDE9B854EFCA42AF6750915DCF5D4F1676EB4E238D96666DD8256E9"/>
          <p:cNvSpPr/>
          <p:nvPr/>
        </p:nvSpPr>
        <p:spPr>
          <a:xfrm>
            <a:off x="-5650865" y="7846695"/>
            <a:ext cx="10213340" cy="10213340"/>
          </a:xfrm>
          <a:prstGeom prst="ellipse">
            <a:avLst/>
          </a:prstGeom>
          <a:no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cs typeface="+mn-ea"/>
              <a:sym typeface="+mn-lt"/>
            </a:endParaRPr>
          </a:p>
        </p:txBody>
      </p:sp>
      <p:sp>
        <p:nvSpPr>
          <p:cNvPr id="3" name="椭圆 2" descr="e7d195523061f1c0d318120d6aeaf1b6ccceb6ba3da59c0775C5DE19DDDEBC09ED96DBD9900D9848D623ECAD1D4904B78047D0015C22C8BE97228BE8B5BFF08FE7A3AE04126DA07312A96C0F69F9BAB7D05F05E8038A538D2F1AF1C85D37CE451C77729588802C584F5E222D7D42E42B367142029CDE9B854EFCA42AF6750915DCF5D4F1676EB4E238D96666DD8256E9"/>
          <p:cNvSpPr/>
          <p:nvPr/>
        </p:nvSpPr>
        <p:spPr>
          <a:xfrm>
            <a:off x="19393535" y="-3627755"/>
            <a:ext cx="9564370" cy="9563735"/>
          </a:xfrm>
          <a:prstGeom prst="ellipse">
            <a:avLst/>
          </a:prstGeom>
          <a:solidFill>
            <a:srgbClr val="AC47F0">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cs typeface="+mn-ea"/>
              <a:sym typeface="+mn-lt"/>
            </a:endParaRPr>
          </a:p>
        </p:txBody>
      </p:sp>
      <p:sp>
        <p:nvSpPr>
          <p:cNvPr id="237" name="Industry current challenges"/>
          <p:cNvSpPr txBox="1"/>
          <p:nvPr>
            <p:ph type="body" sz="quarter" idx="1"/>
          </p:nvPr>
        </p:nvSpPr>
        <p:spPr>
          <a:xfrm>
            <a:off x="1267433" y="1951593"/>
            <a:ext cx="18024859" cy="1583612"/>
          </a:xfrm>
          <a:prstGeom prst="rect">
            <a:avLst/>
          </a:prstGeom>
        </p:spPr>
        <p:txBody>
          <a:bodyPr>
            <a:noAutofit/>
          </a:bodyPr>
          <a:lstStyle>
            <a:lvl1pPr defTabSz="914400">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5400" spc="0"/>
            </a:lvl1pPr>
          </a:lstStyle>
          <a:p>
            <a:pPr algn="l"/>
            <a:r>
              <a:rPr>
                <a:sym typeface="+mn-ea"/>
              </a:rPr>
              <a:t>The future of synthetic assets</a:t>
            </a:r>
            <a:endParaRPr b="1">
              <a:solidFill>
                <a:schemeClr val="bg2">
                  <a:lumMod val="50000"/>
                </a:schemeClr>
              </a:solidFill>
              <a:latin typeface="Helvetica Bold" charset="0"/>
              <a:cs typeface="Helvetica Bold" charset="0"/>
              <a:sym typeface="+mn-ea"/>
            </a:endParaRPr>
          </a:p>
        </p:txBody>
      </p:sp>
      <p:sp>
        <p:nvSpPr>
          <p:cNvPr id="387" name="Emergent industry"/>
          <p:cNvSpPr txBox="1"/>
          <p:nvPr/>
        </p:nvSpPr>
        <p:spPr>
          <a:xfrm>
            <a:off x="6521706" y="4321613"/>
            <a:ext cx="1887220" cy="469265"/>
          </a:xfrm>
          <a:prstGeom prst="rect">
            <a:avLst/>
          </a:prstGeom>
          <a:ln w="12700">
            <a:miter lim="400000"/>
          </a:ln>
        </p:spPr>
        <p:txBody>
          <a:bodyPr wrap="none" lIns="50797" tIns="50797" rIns="50797" bIns="50797">
            <a:spAutoFit/>
          </a:bodyPr>
          <a:lstStyle>
            <a:lvl1pPr algn="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D73DB"/>
                </a:solidFill>
                <a:latin typeface="DINPro-Black"/>
                <a:ea typeface="DINPro-Black"/>
                <a:cs typeface="DINPro-Black"/>
                <a:sym typeface="DINPro-Black"/>
              </a:defRPr>
            </a:lvl1pPr>
          </a:lstStyle>
          <a:p>
            <a:pPr algn="r"/>
            <a:r>
              <a:rPr b="1">
                <a:solidFill>
                  <a:schemeClr val="bg2">
                    <a:lumMod val="50000"/>
                  </a:schemeClr>
                </a:solidFill>
                <a:latin typeface="Helvetica Bold" charset="0"/>
                <a:cs typeface="Helvetica Bold" charset="0"/>
              </a:rPr>
              <a:t>Huge market</a:t>
            </a:r>
            <a:endParaRPr b="1">
              <a:solidFill>
                <a:schemeClr val="bg2">
                  <a:lumMod val="50000"/>
                </a:schemeClr>
              </a:solidFill>
              <a:latin typeface="Helvetica Bold" charset="0"/>
              <a:cs typeface="Helvetica Bold" charset="0"/>
            </a:endParaRPr>
          </a:p>
        </p:txBody>
      </p:sp>
      <p:sp>
        <p:nvSpPr>
          <p:cNvPr id="388" name="1：Synthetic asset products will exponentially increase the asset scale of the blockchain world"/>
          <p:cNvSpPr txBox="1"/>
          <p:nvPr/>
        </p:nvSpPr>
        <p:spPr>
          <a:xfrm>
            <a:off x="3703320" y="4910455"/>
            <a:ext cx="4705350" cy="764540"/>
          </a:xfrm>
          <a:prstGeom prst="rect">
            <a:avLst/>
          </a:prstGeom>
          <a:ln w="12700">
            <a:miter lim="400000"/>
          </a:ln>
        </p:spPr>
        <p:txBody>
          <a:bodyPr wrap="square" lIns="50797" tIns="50797" rIns="50797" bIns="50797">
            <a:spAutoFit/>
          </a:bodyPr>
          <a:lstStyle>
            <a:lvl1pPr algn="r" defTabSz="914400">
              <a:lnSpc>
                <a:spcPct val="120000"/>
              </a:lnSpc>
              <a:defRPr sz="1800">
                <a:solidFill>
                  <a:srgbClr val="383838"/>
                </a:solidFill>
                <a:latin typeface="DINPro-Regular"/>
                <a:ea typeface="DINPro-Regular"/>
                <a:cs typeface="DINPro-Regular"/>
                <a:sym typeface="DINPro-Regular"/>
              </a:defRPr>
            </a:lvl1pPr>
          </a:lstStyle>
          <a:p>
            <a:r>
              <a:rPr>
                <a:latin typeface="Helvetica Regular" charset="0"/>
                <a:cs typeface="Helvetica Regular" charset="0"/>
              </a:rPr>
              <a:t>No need to use complex cross-chain tools, just need to trade any asset in Mobius</a:t>
            </a:r>
            <a:endParaRPr>
              <a:latin typeface="Helvetica Regular" charset="0"/>
              <a:cs typeface="Helvetica Regular" charset="0"/>
            </a:endParaRPr>
          </a:p>
        </p:txBody>
      </p:sp>
      <p:sp>
        <p:nvSpPr>
          <p:cNvPr id="391" name="More scalability"/>
          <p:cNvSpPr txBox="1"/>
          <p:nvPr/>
        </p:nvSpPr>
        <p:spPr>
          <a:xfrm>
            <a:off x="16088481" y="4113416"/>
            <a:ext cx="1562100" cy="469265"/>
          </a:xfrm>
          <a:prstGeom prst="rect">
            <a:avLst/>
          </a:prstGeom>
          <a:ln w="12700">
            <a:miter lim="400000"/>
          </a:ln>
        </p:spPr>
        <p:txBody>
          <a:bodyPr wrap="none" lIns="50797" tIns="50797" rIns="50797" bIns="50797">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D73DB"/>
                </a:solidFill>
                <a:latin typeface="DINPro-Black"/>
                <a:ea typeface="DINPro-Black"/>
                <a:cs typeface="DINPro-Black"/>
                <a:sym typeface="DINPro-Black"/>
              </a:defRPr>
            </a:lvl1pPr>
          </a:lstStyle>
          <a:p>
            <a:pPr algn="l"/>
            <a:r>
              <a:rPr b="1">
                <a:solidFill>
                  <a:schemeClr val="bg2">
                    <a:lumMod val="50000"/>
                  </a:schemeClr>
                </a:solidFill>
                <a:latin typeface="Helvetica Bold" charset="0"/>
                <a:cs typeface="Helvetica Bold" charset="0"/>
              </a:rPr>
              <a:t>Stablecoin</a:t>
            </a:r>
            <a:endParaRPr b="1">
              <a:solidFill>
                <a:schemeClr val="bg2">
                  <a:lumMod val="50000"/>
                </a:schemeClr>
              </a:solidFill>
              <a:latin typeface="Helvetica Bold" charset="0"/>
              <a:cs typeface="Helvetica Bold" charset="0"/>
            </a:endParaRPr>
          </a:p>
        </p:txBody>
      </p:sp>
      <p:sp>
        <p:nvSpPr>
          <p:cNvPr id="392" name="1：Multi-collateral model makes asset scaling unlimited…"/>
          <p:cNvSpPr txBox="1"/>
          <p:nvPr/>
        </p:nvSpPr>
        <p:spPr>
          <a:xfrm>
            <a:off x="16088478" y="4721631"/>
            <a:ext cx="4168760" cy="764540"/>
          </a:xfrm>
          <a:prstGeom prst="rect">
            <a:avLst/>
          </a:prstGeom>
          <a:ln w="12700">
            <a:miter lim="400000"/>
          </a:ln>
        </p:spPr>
        <p:txBody>
          <a:bodyPr lIns="50797" tIns="50797" rIns="50797" bIns="50797">
            <a:spAutoFit/>
          </a:bodyPr>
          <a:lstStyle/>
          <a:p>
            <a:pPr algn="l" defTabSz="914400">
              <a:lnSpc>
                <a:spcPct val="120000"/>
              </a:lnSpc>
              <a:defRPr sz="1800">
                <a:solidFill>
                  <a:srgbClr val="383838"/>
                </a:solidFill>
                <a:latin typeface="DINPro-Regular"/>
                <a:ea typeface="DINPro-Regular"/>
                <a:cs typeface="DINPro-Regular"/>
                <a:sym typeface="DINPro-Regular"/>
              </a:defRPr>
            </a:pPr>
            <a:r>
              <a:rPr>
                <a:latin typeface="Helvetica Regular" charset="0"/>
                <a:cs typeface="Helvetica Regular" charset="0"/>
              </a:rPr>
              <a:t>moUSD naturally has usage scenarios and is a better decentralized stable</a:t>
            </a:r>
            <a:r>
              <a:rPr lang="en-US">
                <a:latin typeface="Helvetica Regular" charset="0"/>
                <a:cs typeface="Helvetica Regular" charset="0"/>
              </a:rPr>
              <a:t>coin.</a:t>
            </a:r>
            <a:endParaRPr lang="en-US">
              <a:latin typeface="Helvetica Regular" charset="0"/>
              <a:cs typeface="Helvetica Regular" charset="0"/>
            </a:endParaRPr>
          </a:p>
        </p:txBody>
      </p:sp>
      <p:sp>
        <p:nvSpPr>
          <p:cNvPr id="394" name="Years of blockchain…"/>
          <p:cNvSpPr txBox="1"/>
          <p:nvPr/>
        </p:nvSpPr>
        <p:spPr>
          <a:xfrm>
            <a:off x="6411851" y="8419319"/>
            <a:ext cx="1997075" cy="469265"/>
          </a:xfrm>
          <a:prstGeom prst="rect">
            <a:avLst/>
          </a:prstGeom>
          <a:ln w="12700">
            <a:miter lim="400000"/>
          </a:ln>
        </p:spPr>
        <p:txBody>
          <a:bodyPr wrap="none" lIns="50797" tIns="50797" rIns="50797" bIns="50797">
            <a:spAutoFit/>
          </a:bodyPr>
          <a:lstStyle/>
          <a:p>
            <a:pPr algn="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D73DB"/>
                </a:solidFill>
                <a:latin typeface="DINPro-Black"/>
                <a:ea typeface="DINPro-Black"/>
                <a:cs typeface="DINPro-Black"/>
                <a:sym typeface="DINPro-Black"/>
              </a:defRPr>
            </a:pPr>
            <a:r>
              <a:rPr b="1">
                <a:solidFill>
                  <a:schemeClr val="bg2">
                    <a:lumMod val="50000"/>
                  </a:schemeClr>
                </a:solidFill>
                <a:latin typeface="Helvetica Bold" charset="0"/>
                <a:cs typeface="Helvetica Bold" charset="0"/>
              </a:rPr>
              <a:t>Pricing power</a:t>
            </a:r>
            <a:endParaRPr b="1">
              <a:solidFill>
                <a:schemeClr val="bg2">
                  <a:lumMod val="50000"/>
                </a:schemeClr>
              </a:solidFill>
              <a:latin typeface="Helvetica Bold" charset="0"/>
              <a:cs typeface="Helvetica Bold" charset="0"/>
            </a:endParaRPr>
          </a:p>
        </p:txBody>
      </p:sp>
      <p:sp>
        <p:nvSpPr>
          <p:cNvPr id="395" name="1：The team has senior blockchain industry experience…"/>
          <p:cNvSpPr txBox="1"/>
          <p:nvPr/>
        </p:nvSpPr>
        <p:spPr>
          <a:xfrm>
            <a:off x="4078605" y="9108440"/>
            <a:ext cx="4330065" cy="1096645"/>
          </a:xfrm>
          <a:prstGeom prst="rect">
            <a:avLst/>
          </a:prstGeom>
          <a:ln w="12700">
            <a:miter lim="400000"/>
          </a:ln>
        </p:spPr>
        <p:txBody>
          <a:bodyPr wrap="square" lIns="50797" tIns="50797" rIns="50797" bIns="50797">
            <a:spAutoFit/>
          </a:bodyPr>
          <a:lstStyle/>
          <a:p>
            <a:pPr algn="r" defTabSz="914400">
              <a:lnSpc>
                <a:spcPct val="120000"/>
              </a:lnSpc>
              <a:defRPr sz="1800">
                <a:solidFill>
                  <a:srgbClr val="383838"/>
                </a:solidFill>
                <a:latin typeface="DINPro-Regular"/>
                <a:ea typeface="DINPro-Regular"/>
                <a:cs typeface="DINPro-Regular"/>
                <a:sym typeface="DINPro-Regular"/>
              </a:defRPr>
            </a:pPr>
            <a:r>
              <a:rPr>
                <a:latin typeface="Helvetica Regular" charset="0"/>
                <a:cs typeface="Helvetica Regular" charset="0"/>
              </a:rPr>
              <a:t>When the trading volume reaches a certain threshold, the synthetic asset trading platform can have pricing power.</a:t>
            </a:r>
            <a:endParaRPr>
              <a:latin typeface="Helvetica Regular" charset="0"/>
              <a:cs typeface="Helvetica Regular" charset="0"/>
            </a:endParaRPr>
          </a:p>
        </p:txBody>
      </p:sp>
      <p:sp>
        <p:nvSpPr>
          <p:cNvPr id="397" name="Highly developed…"/>
          <p:cNvSpPr txBox="1"/>
          <p:nvPr/>
        </p:nvSpPr>
        <p:spPr>
          <a:xfrm>
            <a:off x="16088481" y="8461682"/>
            <a:ext cx="1004570" cy="469265"/>
          </a:xfrm>
          <a:prstGeom prst="rect">
            <a:avLst/>
          </a:prstGeom>
          <a:ln w="12700">
            <a:miter lim="400000"/>
          </a:ln>
        </p:spPr>
        <p:txBody>
          <a:bodyPr wrap="none" lIns="50797" tIns="50797" rIns="50797" bIns="50797">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D73DB"/>
                </a:solidFill>
                <a:latin typeface="DINPro-Black"/>
                <a:ea typeface="DINPro-Black"/>
                <a:cs typeface="DINPro-Black"/>
                <a:sym typeface="DINPro-Black"/>
              </a:defRPr>
            </a:pPr>
            <a:r>
              <a:rPr lang="en-US" b="1">
                <a:solidFill>
                  <a:schemeClr val="bg2">
                    <a:lumMod val="50000"/>
                  </a:schemeClr>
                </a:solidFill>
                <a:latin typeface="Helvetica Bold" charset="0"/>
                <a:cs typeface="Helvetica Bold" charset="0"/>
              </a:rPr>
              <a:t>B</a:t>
            </a:r>
            <a:r>
              <a:rPr b="1">
                <a:solidFill>
                  <a:schemeClr val="bg2">
                    <a:lumMod val="50000"/>
                  </a:schemeClr>
                </a:solidFill>
                <a:latin typeface="Helvetica Bold" charset="0"/>
                <a:cs typeface="Helvetica Bold" charset="0"/>
              </a:rPr>
              <a:t>ridge</a:t>
            </a:r>
            <a:endParaRPr b="1">
              <a:solidFill>
                <a:schemeClr val="bg2">
                  <a:lumMod val="50000"/>
                </a:schemeClr>
              </a:solidFill>
              <a:latin typeface="Helvetica Bold" charset="0"/>
              <a:cs typeface="Helvetica Bold" charset="0"/>
            </a:endParaRPr>
          </a:p>
        </p:txBody>
      </p:sp>
      <p:sp>
        <p:nvSpPr>
          <p:cNvPr id="398" name="1: Algorithmic risk control reduces the risk cost of trading products…"/>
          <p:cNvSpPr txBox="1"/>
          <p:nvPr/>
        </p:nvSpPr>
        <p:spPr>
          <a:xfrm>
            <a:off x="16088481" y="9150929"/>
            <a:ext cx="5041496" cy="1096645"/>
          </a:xfrm>
          <a:prstGeom prst="rect">
            <a:avLst/>
          </a:prstGeom>
          <a:ln w="12700">
            <a:miter lim="400000"/>
          </a:ln>
        </p:spPr>
        <p:txBody>
          <a:bodyPr lIns="50797" tIns="50797" rIns="50797" bIns="50797">
            <a:spAutoFit/>
          </a:bodyPr>
          <a:lstStyle/>
          <a:p>
            <a:pPr algn="l" defTabSz="914400">
              <a:lnSpc>
                <a:spcPct val="120000"/>
              </a:lnSpc>
              <a:defRPr sz="1800">
                <a:solidFill>
                  <a:srgbClr val="383838"/>
                </a:solidFill>
                <a:latin typeface="DINPro-Regular"/>
                <a:ea typeface="DINPro-Regular"/>
                <a:cs typeface="DINPro-Regular"/>
                <a:sym typeface="DINPro-Regular"/>
              </a:defRPr>
            </a:pPr>
            <a:r>
              <a:rPr>
                <a:latin typeface="Helvetica Regular" charset="0"/>
                <a:cs typeface="Helvetica Regular" charset="0"/>
              </a:rPr>
              <a:t>Traditional enterprises will launch their first decentralization attempt on the synthetic asset platform.</a:t>
            </a:r>
            <a:endParaRPr>
              <a:latin typeface="Helvetica Regular" charset="0"/>
              <a:cs typeface="Helvetica Regular" charset="0"/>
            </a:endParaRPr>
          </a:p>
        </p:txBody>
      </p:sp>
      <p:pic>
        <p:nvPicPr>
          <p:cNvPr id="400" name="图像" descr="图像"/>
          <p:cNvPicPr>
            <a:picLocks noChangeAspect="1"/>
          </p:cNvPicPr>
          <p:nvPr/>
        </p:nvPicPr>
        <p:blipFill>
          <a:blip r:embed="rId1"/>
          <a:srcRect l="52429" t="38522" r="30359" b="38520"/>
          <a:stretch>
            <a:fillRect/>
          </a:stretch>
        </p:blipFill>
        <p:spPr>
          <a:xfrm>
            <a:off x="9581661" y="4499809"/>
            <a:ext cx="1396606" cy="1397137"/>
          </a:xfrm>
          <a:custGeom>
            <a:avLst/>
            <a:gdLst/>
            <a:ahLst/>
            <a:cxnLst>
              <a:cxn ang="0">
                <a:pos x="wd2" y="hd2"/>
              </a:cxn>
              <a:cxn ang="5400000">
                <a:pos x="wd2" y="hd2"/>
              </a:cxn>
              <a:cxn ang="10800000">
                <a:pos x="wd2" y="hd2"/>
              </a:cxn>
              <a:cxn ang="16200000">
                <a:pos x="wd2" y="hd2"/>
              </a:cxn>
            </a:cxnLst>
            <a:rect l="0" t="0" r="r" b="b"/>
            <a:pathLst>
              <a:path w="19678" h="20595" extrusionOk="0">
                <a:moveTo>
                  <a:pt x="9845" y="0"/>
                </a:moveTo>
                <a:cubicBezTo>
                  <a:pt x="7326" y="0"/>
                  <a:pt x="4805" y="1009"/>
                  <a:pt x="2883" y="3019"/>
                </a:cubicBezTo>
                <a:cubicBezTo>
                  <a:pt x="-961" y="7041"/>
                  <a:pt x="-961" y="13557"/>
                  <a:pt x="2883" y="17579"/>
                </a:cubicBezTo>
                <a:cubicBezTo>
                  <a:pt x="6728" y="21600"/>
                  <a:pt x="12950" y="21600"/>
                  <a:pt x="16795" y="17579"/>
                </a:cubicBezTo>
                <a:cubicBezTo>
                  <a:pt x="20639" y="13557"/>
                  <a:pt x="20639" y="7041"/>
                  <a:pt x="16795" y="3019"/>
                </a:cubicBezTo>
                <a:cubicBezTo>
                  <a:pt x="14873" y="1009"/>
                  <a:pt x="12364" y="0"/>
                  <a:pt x="9845" y="0"/>
                </a:cubicBezTo>
                <a:close/>
              </a:path>
            </a:pathLst>
          </a:custGeom>
          <a:ln w="12700">
            <a:miter lim="400000"/>
            <a:headEnd/>
            <a:tailEnd/>
          </a:ln>
        </p:spPr>
      </p:pic>
      <p:pic>
        <p:nvPicPr>
          <p:cNvPr id="401" name="图像" descr="图像"/>
          <p:cNvPicPr>
            <a:picLocks noChangeAspect="1"/>
          </p:cNvPicPr>
          <p:nvPr/>
        </p:nvPicPr>
        <p:blipFill>
          <a:blip r:embed="rId1"/>
          <a:srcRect l="30367" t="38522" r="52421" b="38519"/>
          <a:stretch>
            <a:fillRect/>
          </a:stretch>
        </p:blipFill>
        <p:spPr>
          <a:xfrm>
            <a:off x="13202628" y="4508065"/>
            <a:ext cx="1396606" cy="1397194"/>
          </a:xfrm>
          <a:custGeom>
            <a:avLst/>
            <a:gdLst/>
            <a:ahLst/>
            <a:cxnLst>
              <a:cxn ang="0">
                <a:pos x="wd2" y="hd2"/>
              </a:cxn>
              <a:cxn ang="5400000">
                <a:pos x="wd2" y="hd2"/>
              </a:cxn>
              <a:cxn ang="10800000">
                <a:pos x="wd2" y="hd2"/>
              </a:cxn>
              <a:cxn ang="16200000">
                <a:pos x="wd2" y="hd2"/>
              </a:cxn>
            </a:cxnLst>
            <a:rect l="0" t="0" r="r" b="b"/>
            <a:pathLst>
              <a:path w="19678" h="20595" extrusionOk="0">
                <a:moveTo>
                  <a:pt x="9845" y="0"/>
                </a:moveTo>
                <a:cubicBezTo>
                  <a:pt x="7326" y="0"/>
                  <a:pt x="4805" y="1008"/>
                  <a:pt x="2883" y="3018"/>
                </a:cubicBezTo>
                <a:cubicBezTo>
                  <a:pt x="-961" y="7040"/>
                  <a:pt x="-961" y="13557"/>
                  <a:pt x="2883" y="17578"/>
                </a:cubicBezTo>
                <a:cubicBezTo>
                  <a:pt x="6728" y="21600"/>
                  <a:pt x="12950" y="21600"/>
                  <a:pt x="16795" y="17578"/>
                </a:cubicBezTo>
                <a:cubicBezTo>
                  <a:pt x="20639" y="13557"/>
                  <a:pt x="20639" y="7040"/>
                  <a:pt x="16795" y="3018"/>
                </a:cubicBezTo>
                <a:cubicBezTo>
                  <a:pt x="14873" y="1008"/>
                  <a:pt x="12364" y="0"/>
                  <a:pt x="9845" y="0"/>
                </a:cubicBezTo>
                <a:close/>
              </a:path>
            </a:pathLst>
          </a:custGeom>
          <a:ln w="12700">
            <a:miter lim="400000"/>
            <a:headEnd/>
            <a:tailEnd/>
          </a:ln>
        </p:spPr>
      </p:pic>
      <p:pic>
        <p:nvPicPr>
          <p:cNvPr id="402" name="图像" descr="图像"/>
          <p:cNvPicPr>
            <a:picLocks noChangeAspect="1"/>
          </p:cNvPicPr>
          <p:nvPr/>
        </p:nvPicPr>
        <p:blipFill>
          <a:blip r:embed="rId1"/>
          <a:srcRect l="30964" t="9780" r="52688" b="68416"/>
          <a:stretch>
            <a:fillRect/>
          </a:stretch>
        </p:blipFill>
        <p:spPr>
          <a:xfrm>
            <a:off x="9627236" y="8251509"/>
            <a:ext cx="1396606" cy="1397136"/>
          </a:xfrm>
          <a:custGeom>
            <a:avLst/>
            <a:gdLst/>
            <a:ahLst/>
            <a:cxnLst>
              <a:cxn ang="0">
                <a:pos x="wd2" y="hd2"/>
              </a:cxn>
              <a:cxn ang="5400000">
                <a:pos x="wd2" y="hd2"/>
              </a:cxn>
              <a:cxn ang="10800000">
                <a:pos x="wd2" y="hd2"/>
              </a:cxn>
              <a:cxn ang="16200000">
                <a:pos x="wd2" y="hd2"/>
              </a:cxn>
            </a:cxnLst>
            <a:rect l="0" t="0" r="r" b="b"/>
            <a:pathLst>
              <a:path w="19678" h="20595" extrusionOk="0">
                <a:moveTo>
                  <a:pt x="9845" y="0"/>
                </a:moveTo>
                <a:cubicBezTo>
                  <a:pt x="7326" y="0"/>
                  <a:pt x="4805" y="1009"/>
                  <a:pt x="2883" y="3019"/>
                </a:cubicBezTo>
                <a:cubicBezTo>
                  <a:pt x="-961" y="7041"/>
                  <a:pt x="-961" y="13557"/>
                  <a:pt x="2883" y="17579"/>
                </a:cubicBezTo>
                <a:cubicBezTo>
                  <a:pt x="6728" y="21600"/>
                  <a:pt x="12950" y="21600"/>
                  <a:pt x="16795" y="17579"/>
                </a:cubicBezTo>
                <a:cubicBezTo>
                  <a:pt x="20639" y="13557"/>
                  <a:pt x="20639" y="7041"/>
                  <a:pt x="16795" y="3019"/>
                </a:cubicBezTo>
                <a:cubicBezTo>
                  <a:pt x="14873" y="1009"/>
                  <a:pt x="12364" y="0"/>
                  <a:pt x="9845" y="0"/>
                </a:cubicBezTo>
                <a:close/>
              </a:path>
            </a:pathLst>
          </a:custGeom>
          <a:ln w="12700">
            <a:miter lim="400000"/>
            <a:headEnd/>
            <a:tailEnd/>
          </a:ln>
        </p:spPr>
      </p:pic>
      <p:pic>
        <p:nvPicPr>
          <p:cNvPr id="403" name="图像" descr="图像"/>
          <p:cNvPicPr>
            <a:picLocks noChangeAspect="1"/>
          </p:cNvPicPr>
          <p:nvPr/>
        </p:nvPicPr>
        <p:blipFill>
          <a:blip r:embed="rId1"/>
          <a:srcRect l="53530" t="10516" r="30573" b="68282"/>
          <a:stretch>
            <a:fillRect/>
          </a:stretch>
        </p:blipFill>
        <p:spPr>
          <a:xfrm>
            <a:off x="13202775" y="8196264"/>
            <a:ext cx="1396606" cy="1397136"/>
          </a:xfrm>
          <a:custGeom>
            <a:avLst/>
            <a:gdLst/>
            <a:ahLst/>
            <a:cxnLst>
              <a:cxn ang="0">
                <a:pos x="wd2" y="hd2"/>
              </a:cxn>
              <a:cxn ang="5400000">
                <a:pos x="wd2" y="hd2"/>
              </a:cxn>
              <a:cxn ang="10800000">
                <a:pos x="wd2" y="hd2"/>
              </a:cxn>
              <a:cxn ang="16200000">
                <a:pos x="wd2" y="hd2"/>
              </a:cxn>
            </a:cxnLst>
            <a:rect l="0" t="0" r="r" b="b"/>
            <a:pathLst>
              <a:path w="19678" h="20595" extrusionOk="0">
                <a:moveTo>
                  <a:pt x="9845" y="0"/>
                </a:moveTo>
                <a:cubicBezTo>
                  <a:pt x="7326" y="0"/>
                  <a:pt x="4805" y="1009"/>
                  <a:pt x="2883" y="3019"/>
                </a:cubicBezTo>
                <a:cubicBezTo>
                  <a:pt x="-961" y="7041"/>
                  <a:pt x="-961" y="13557"/>
                  <a:pt x="2883" y="17579"/>
                </a:cubicBezTo>
                <a:cubicBezTo>
                  <a:pt x="6728" y="21600"/>
                  <a:pt x="12950" y="21600"/>
                  <a:pt x="16795" y="17579"/>
                </a:cubicBezTo>
                <a:cubicBezTo>
                  <a:pt x="20639" y="13557"/>
                  <a:pt x="20639" y="7041"/>
                  <a:pt x="16795" y="3019"/>
                </a:cubicBezTo>
                <a:cubicBezTo>
                  <a:pt x="14873" y="1009"/>
                  <a:pt x="12364" y="0"/>
                  <a:pt x="9845" y="0"/>
                </a:cubicBezTo>
                <a:close/>
              </a:path>
            </a:pathLst>
          </a:custGeom>
          <a:ln w="12700">
            <a:miter lim="400000"/>
            <a:headEnd/>
            <a:tailEnd/>
          </a:ln>
        </p:spPr>
      </p:pic>
      <p:sp>
        <p:nvSpPr>
          <p:cNvPr id="148" name="形状"/>
          <p:cNvSpPr/>
          <p:nvPr/>
        </p:nvSpPr>
        <p:spPr>
          <a:xfrm>
            <a:off x="88" y="13292747"/>
            <a:ext cx="18771735" cy="423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62" y="0"/>
                </a:lnTo>
                <a:lnTo>
                  <a:pt x="21600" y="21600"/>
                </a:lnTo>
                <a:lnTo>
                  <a:pt x="0" y="21600"/>
                </a:lnTo>
                <a:lnTo>
                  <a:pt x="0" y="0"/>
                </a:lnTo>
                <a:close/>
              </a:path>
            </a:pathLst>
          </a:custGeom>
          <a:solidFill>
            <a:srgbClr val="5F6EF5"/>
          </a:solidFill>
          <a:ln w="12700">
            <a:miter lim="400000"/>
          </a:ln>
        </p:spPr>
        <p:txBody>
          <a:bodyPr lIns="50797" tIns="50797" rIns="50797" bIns="50797" anchor="ct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149" name="形状"/>
          <p:cNvSpPr/>
          <p:nvPr/>
        </p:nvSpPr>
        <p:spPr>
          <a:xfrm>
            <a:off x="18550258" y="13292747"/>
            <a:ext cx="19152716" cy="423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70" y="0"/>
                </a:lnTo>
                <a:lnTo>
                  <a:pt x="21600" y="21600"/>
                </a:lnTo>
                <a:lnTo>
                  <a:pt x="430" y="21600"/>
                </a:lnTo>
                <a:lnTo>
                  <a:pt x="0" y="0"/>
                </a:lnTo>
                <a:close/>
              </a:path>
            </a:pathLst>
          </a:custGeom>
          <a:solidFill>
            <a:srgbClr val="AC47F0"/>
          </a:solidFill>
          <a:ln w="12700">
            <a:miter lim="400000"/>
          </a:ln>
        </p:spPr>
        <p:txBody>
          <a:bodyPr lIns="50797" tIns="50797" rIns="50797" bIns="50797" anchor="ct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4" name="Lack of high-quality assets"/>
          <p:cNvSpPr txBox="1"/>
          <p:nvPr/>
        </p:nvSpPr>
        <p:spPr>
          <a:xfrm>
            <a:off x="2769472" y="334575"/>
            <a:ext cx="1464310" cy="1577340"/>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lIns="50797" tIns="50797" rIns="50797" bIns="50797"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83838"/>
                </a:solidFill>
                <a:latin typeface="DINPro-Bold"/>
                <a:ea typeface="DINPro-Bold"/>
                <a:cs typeface="DINPro-Bold"/>
                <a:sym typeface="DINPro-Bold"/>
              </a:defRPr>
            </a:lvl1pPr>
          </a:lstStyle>
          <a:p>
            <a:pPr algn="l"/>
            <a:r>
              <a:rPr lang="en-US" sz="9600" b="1">
                <a:solidFill>
                  <a:schemeClr val="bg1">
                    <a:lumMod val="95000"/>
                  </a:schemeClr>
                </a:solidFill>
                <a:latin typeface="Helvetica Bold" charset="0"/>
                <a:cs typeface="Helvetica Bold" charset="0"/>
              </a:rPr>
              <a:t>05</a:t>
            </a:r>
            <a:endParaRPr lang="en-US" sz="9600" b="1">
              <a:solidFill>
                <a:schemeClr val="bg1">
                  <a:lumMod val="95000"/>
                </a:schemeClr>
              </a:solidFill>
              <a:latin typeface="Helvetica Bold" charset="0"/>
              <a:cs typeface="Helvetica Bold" charset="0"/>
            </a:endParaRPr>
          </a:p>
        </p:txBody>
      </p:sp>
      <p:grpSp>
        <p:nvGrpSpPr>
          <p:cNvPr id="38" name="组合 37"/>
          <p:cNvGrpSpPr/>
          <p:nvPr/>
        </p:nvGrpSpPr>
        <p:grpSpPr>
          <a:xfrm>
            <a:off x="8524875" y="4113530"/>
            <a:ext cx="7127240" cy="5920105"/>
            <a:chOff x="4260852" y="2162176"/>
            <a:chExt cx="3670300" cy="3048000"/>
          </a:xfrm>
        </p:grpSpPr>
        <p:sp>
          <p:nvSpPr>
            <p:cNvPr id="11" name="形状"/>
            <p:cNvSpPr/>
            <p:nvPr/>
          </p:nvSpPr>
          <p:spPr bwMode="auto">
            <a:xfrm>
              <a:off x="4953002" y="3362325"/>
              <a:ext cx="22225" cy="82550"/>
            </a:xfrm>
            <a:custGeom>
              <a:avLst/>
              <a:gdLst>
                <a:gd name="T0" fmla="*/ 0 w 7"/>
                <a:gd name="T1" fmla="*/ 26 h 26"/>
                <a:gd name="T2" fmla="*/ 7 w 7"/>
                <a:gd name="T3" fmla="*/ 0 h 26"/>
                <a:gd name="T4" fmla="*/ 0 w 7"/>
                <a:gd name="T5" fmla="*/ 26 h 26"/>
              </a:gdLst>
              <a:ahLst/>
              <a:cxnLst>
                <a:cxn ang="0">
                  <a:pos x="T0" y="T1"/>
                </a:cxn>
                <a:cxn ang="0">
                  <a:pos x="T2" y="T3"/>
                </a:cxn>
                <a:cxn ang="0">
                  <a:pos x="T4" y="T5"/>
                </a:cxn>
              </a:cxnLst>
              <a:rect l="0" t="0" r="r" b="b"/>
              <a:pathLst>
                <a:path w="7" h="26">
                  <a:moveTo>
                    <a:pt x="0" y="26"/>
                  </a:moveTo>
                  <a:cubicBezTo>
                    <a:pt x="2" y="17"/>
                    <a:pt x="4" y="9"/>
                    <a:pt x="7" y="0"/>
                  </a:cubicBezTo>
                  <a:cubicBezTo>
                    <a:pt x="4" y="9"/>
                    <a:pt x="2" y="17"/>
                    <a:pt x="0" y="26"/>
                  </a:cubicBezTo>
                  <a:close/>
                </a:path>
              </a:pathLst>
            </a:custGeom>
            <a:solidFill>
              <a:srgbClr val="F15B67"/>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12" name="形状"/>
            <p:cNvSpPr/>
            <p:nvPr/>
          </p:nvSpPr>
          <p:spPr bwMode="auto">
            <a:xfrm>
              <a:off x="4260852" y="2384426"/>
              <a:ext cx="657225" cy="123825"/>
            </a:xfrm>
            <a:custGeom>
              <a:avLst/>
              <a:gdLst>
                <a:gd name="T0" fmla="*/ 414 w 414"/>
                <a:gd name="T1" fmla="*/ 78 h 78"/>
                <a:gd name="T2" fmla="*/ 336 w 414"/>
                <a:gd name="T3" fmla="*/ 0 h 78"/>
                <a:gd name="T4" fmla="*/ 0 w 414"/>
                <a:gd name="T5" fmla="*/ 0 h 78"/>
              </a:gdLst>
              <a:ahLst/>
              <a:cxnLst>
                <a:cxn ang="0">
                  <a:pos x="T0" y="T1"/>
                </a:cxn>
                <a:cxn ang="0">
                  <a:pos x="T2" y="T3"/>
                </a:cxn>
                <a:cxn ang="0">
                  <a:pos x="T4" y="T5"/>
                </a:cxn>
              </a:cxnLst>
              <a:rect l="0" t="0" r="r" b="b"/>
              <a:pathLst>
                <a:path w="414" h="78">
                  <a:moveTo>
                    <a:pt x="414" y="78"/>
                  </a:moveTo>
                  <a:lnTo>
                    <a:pt x="336" y="0"/>
                  </a:lnTo>
                  <a:lnTo>
                    <a:pt x="0" y="0"/>
                  </a:lnTo>
                </a:path>
              </a:pathLst>
            </a:custGeom>
            <a:noFill/>
            <a:ln w="3175" cap="flat">
              <a:solidFill>
                <a:schemeClr val="tx1">
                  <a:lumMod val="65000"/>
                  <a:lumOff val="3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13" name="形状"/>
            <p:cNvSpPr/>
            <p:nvPr/>
          </p:nvSpPr>
          <p:spPr bwMode="auto">
            <a:xfrm>
              <a:off x="7273927" y="2384426"/>
              <a:ext cx="657225" cy="123825"/>
            </a:xfrm>
            <a:custGeom>
              <a:avLst/>
              <a:gdLst>
                <a:gd name="T0" fmla="*/ 0 w 414"/>
                <a:gd name="T1" fmla="*/ 78 h 78"/>
                <a:gd name="T2" fmla="*/ 78 w 414"/>
                <a:gd name="T3" fmla="*/ 0 h 78"/>
                <a:gd name="T4" fmla="*/ 414 w 414"/>
                <a:gd name="T5" fmla="*/ 0 h 78"/>
              </a:gdLst>
              <a:ahLst/>
              <a:cxnLst>
                <a:cxn ang="0">
                  <a:pos x="T0" y="T1"/>
                </a:cxn>
                <a:cxn ang="0">
                  <a:pos x="T2" y="T3"/>
                </a:cxn>
                <a:cxn ang="0">
                  <a:pos x="T4" y="T5"/>
                </a:cxn>
              </a:cxnLst>
              <a:rect l="0" t="0" r="r" b="b"/>
              <a:pathLst>
                <a:path w="414" h="78">
                  <a:moveTo>
                    <a:pt x="0" y="78"/>
                  </a:moveTo>
                  <a:lnTo>
                    <a:pt x="78" y="0"/>
                  </a:lnTo>
                  <a:lnTo>
                    <a:pt x="414" y="0"/>
                  </a:lnTo>
                </a:path>
              </a:pathLst>
            </a:custGeom>
            <a:noFill/>
            <a:ln w="3175" cap="flat">
              <a:solidFill>
                <a:schemeClr val="tx1">
                  <a:lumMod val="65000"/>
                  <a:lumOff val="3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14" name="形状"/>
            <p:cNvSpPr/>
            <p:nvPr/>
          </p:nvSpPr>
          <p:spPr bwMode="auto">
            <a:xfrm>
              <a:off x="4260852" y="4864101"/>
              <a:ext cx="657225" cy="123825"/>
            </a:xfrm>
            <a:custGeom>
              <a:avLst/>
              <a:gdLst>
                <a:gd name="T0" fmla="*/ 414 w 414"/>
                <a:gd name="T1" fmla="*/ 0 h 78"/>
                <a:gd name="T2" fmla="*/ 336 w 414"/>
                <a:gd name="T3" fmla="*/ 78 h 78"/>
                <a:gd name="T4" fmla="*/ 0 w 414"/>
                <a:gd name="T5" fmla="*/ 78 h 78"/>
              </a:gdLst>
              <a:ahLst/>
              <a:cxnLst>
                <a:cxn ang="0">
                  <a:pos x="T0" y="T1"/>
                </a:cxn>
                <a:cxn ang="0">
                  <a:pos x="T2" y="T3"/>
                </a:cxn>
                <a:cxn ang="0">
                  <a:pos x="T4" y="T5"/>
                </a:cxn>
              </a:cxnLst>
              <a:rect l="0" t="0" r="r" b="b"/>
              <a:pathLst>
                <a:path w="414" h="78">
                  <a:moveTo>
                    <a:pt x="414" y="0"/>
                  </a:moveTo>
                  <a:lnTo>
                    <a:pt x="336" y="78"/>
                  </a:lnTo>
                  <a:lnTo>
                    <a:pt x="0" y="78"/>
                  </a:lnTo>
                </a:path>
              </a:pathLst>
            </a:custGeom>
            <a:noFill/>
            <a:ln w="3175" cap="flat">
              <a:solidFill>
                <a:schemeClr val="tx1">
                  <a:lumMod val="65000"/>
                  <a:lumOff val="3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15" name="形状"/>
            <p:cNvSpPr/>
            <p:nvPr/>
          </p:nvSpPr>
          <p:spPr bwMode="auto">
            <a:xfrm>
              <a:off x="7273927" y="4864101"/>
              <a:ext cx="657225" cy="123825"/>
            </a:xfrm>
            <a:custGeom>
              <a:avLst/>
              <a:gdLst>
                <a:gd name="T0" fmla="*/ 0 w 414"/>
                <a:gd name="T1" fmla="*/ 0 h 78"/>
                <a:gd name="T2" fmla="*/ 78 w 414"/>
                <a:gd name="T3" fmla="*/ 78 h 78"/>
                <a:gd name="T4" fmla="*/ 414 w 414"/>
                <a:gd name="T5" fmla="*/ 78 h 78"/>
              </a:gdLst>
              <a:ahLst/>
              <a:cxnLst>
                <a:cxn ang="0">
                  <a:pos x="T0" y="T1"/>
                </a:cxn>
                <a:cxn ang="0">
                  <a:pos x="T2" y="T3"/>
                </a:cxn>
                <a:cxn ang="0">
                  <a:pos x="T4" y="T5"/>
                </a:cxn>
              </a:cxnLst>
              <a:rect l="0" t="0" r="r" b="b"/>
              <a:pathLst>
                <a:path w="414" h="78">
                  <a:moveTo>
                    <a:pt x="0" y="0"/>
                  </a:moveTo>
                  <a:lnTo>
                    <a:pt x="78" y="78"/>
                  </a:lnTo>
                  <a:lnTo>
                    <a:pt x="414" y="78"/>
                  </a:lnTo>
                </a:path>
              </a:pathLst>
            </a:custGeom>
            <a:noFill/>
            <a:ln w="3175" cap="flat">
              <a:solidFill>
                <a:schemeClr val="tx1">
                  <a:lumMod val="65000"/>
                  <a:lumOff val="3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16" name="形状"/>
            <p:cNvSpPr>
              <a:spLocks noEditPoints="1"/>
            </p:cNvSpPr>
            <p:nvPr/>
          </p:nvSpPr>
          <p:spPr bwMode="auto">
            <a:xfrm>
              <a:off x="4572002" y="2162176"/>
              <a:ext cx="1444625" cy="1444625"/>
            </a:xfrm>
            <a:custGeom>
              <a:avLst/>
              <a:gdLst>
                <a:gd name="T0" fmla="*/ 217 w 455"/>
                <a:gd name="T1" fmla="*/ 77 h 455"/>
                <a:gd name="T2" fmla="*/ 106 w 455"/>
                <a:gd name="T3" fmla="*/ 106 h 455"/>
                <a:gd name="T4" fmla="*/ 81 w 455"/>
                <a:gd name="T5" fmla="*/ 212 h 455"/>
                <a:gd name="T6" fmla="*/ 0 w 455"/>
                <a:gd name="T7" fmla="*/ 455 h 455"/>
                <a:gd name="T8" fmla="*/ 189 w 455"/>
                <a:gd name="T9" fmla="*/ 452 h 455"/>
                <a:gd name="T10" fmla="*/ 455 w 455"/>
                <a:gd name="T11" fmla="*/ 189 h 455"/>
                <a:gd name="T12" fmla="*/ 451 w 455"/>
                <a:gd name="T13" fmla="*/ 0 h 455"/>
                <a:gd name="T14" fmla="*/ 119 w 455"/>
                <a:gd name="T15" fmla="*/ 410 h 455"/>
                <a:gd name="T16" fmla="*/ 115 w 455"/>
                <a:gd name="T17" fmla="*/ 431 h 455"/>
                <a:gd name="T18" fmla="*/ 8 w 455"/>
                <a:gd name="T19" fmla="*/ 447 h 455"/>
                <a:gd name="T20" fmla="*/ 89 w 455"/>
                <a:gd name="T21" fmla="*/ 213 h 455"/>
                <a:gd name="T22" fmla="*/ 84 w 455"/>
                <a:gd name="T23" fmla="*/ 181 h 455"/>
                <a:gd name="T24" fmla="*/ 186 w 455"/>
                <a:gd name="T25" fmla="*/ 80 h 455"/>
                <a:gd name="T26" fmla="*/ 219 w 455"/>
                <a:gd name="T27" fmla="*/ 86 h 455"/>
                <a:gd name="T28" fmla="*/ 447 w 455"/>
                <a:gd name="T29" fmla="*/ 8 h 455"/>
                <a:gd name="T30" fmla="*/ 446 w 455"/>
                <a:gd name="T31" fmla="*/ 114 h 455"/>
                <a:gd name="T32" fmla="*/ 435 w 455"/>
                <a:gd name="T33" fmla="*/ 115 h 455"/>
                <a:gd name="T34" fmla="*/ 417 w 455"/>
                <a:gd name="T35" fmla="*/ 118 h 455"/>
                <a:gd name="T36" fmla="*/ 406 w 455"/>
                <a:gd name="T37" fmla="*/ 120 h 455"/>
                <a:gd name="T38" fmla="*/ 395 w 455"/>
                <a:gd name="T39" fmla="*/ 122 h 455"/>
                <a:gd name="T40" fmla="*/ 385 w 455"/>
                <a:gd name="T41" fmla="*/ 125 h 455"/>
                <a:gd name="T42" fmla="*/ 374 w 455"/>
                <a:gd name="T43" fmla="*/ 128 h 455"/>
                <a:gd name="T44" fmla="*/ 366 w 455"/>
                <a:gd name="T45" fmla="*/ 130 h 455"/>
                <a:gd name="T46" fmla="*/ 355 w 455"/>
                <a:gd name="T47" fmla="*/ 134 h 455"/>
                <a:gd name="T48" fmla="*/ 345 w 455"/>
                <a:gd name="T49" fmla="*/ 138 h 455"/>
                <a:gd name="T50" fmla="*/ 326 w 455"/>
                <a:gd name="T51" fmla="*/ 146 h 455"/>
                <a:gd name="T52" fmla="*/ 288 w 455"/>
                <a:gd name="T53" fmla="*/ 166 h 455"/>
                <a:gd name="T54" fmla="*/ 286 w 455"/>
                <a:gd name="T55" fmla="*/ 170 h 455"/>
                <a:gd name="T56" fmla="*/ 186 w 455"/>
                <a:gd name="T57" fmla="*/ 283 h 455"/>
                <a:gd name="T58" fmla="*/ 170 w 455"/>
                <a:gd name="T59" fmla="*/ 282 h 455"/>
                <a:gd name="T60" fmla="*/ 146 w 455"/>
                <a:gd name="T61" fmla="*/ 325 h 455"/>
                <a:gd name="T62" fmla="*/ 128 w 455"/>
                <a:gd name="T63" fmla="*/ 373 h 455"/>
                <a:gd name="T64" fmla="*/ 120 w 455"/>
                <a:gd name="T65" fmla="*/ 404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5" h="455">
                  <a:moveTo>
                    <a:pt x="451" y="0"/>
                  </a:moveTo>
                  <a:cubicBezTo>
                    <a:pt x="368" y="5"/>
                    <a:pt x="287" y="31"/>
                    <a:pt x="217" y="77"/>
                  </a:cubicBezTo>
                  <a:cubicBezTo>
                    <a:pt x="207" y="74"/>
                    <a:pt x="196" y="72"/>
                    <a:pt x="186" y="72"/>
                  </a:cubicBezTo>
                  <a:cubicBezTo>
                    <a:pt x="155" y="72"/>
                    <a:pt x="127" y="84"/>
                    <a:pt x="106" y="106"/>
                  </a:cubicBezTo>
                  <a:cubicBezTo>
                    <a:pt x="87" y="127"/>
                    <a:pt x="76" y="153"/>
                    <a:pt x="76" y="181"/>
                  </a:cubicBezTo>
                  <a:cubicBezTo>
                    <a:pt x="76" y="192"/>
                    <a:pt x="78" y="202"/>
                    <a:pt x="81" y="212"/>
                  </a:cubicBezTo>
                  <a:cubicBezTo>
                    <a:pt x="33" y="283"/>
                    <a:pt x="5" y="366"/>
                    <a:pt x="0" y="451"/>
                  </a:cubicBezTo>
                  <a:cubicBezTo>
                    <a:pt x="0" y="455"/>
                    <a:pt x="0" y="455"/>
                    <a:pt x="0" y="455"/>
                  </a:cubicBezTo>
                  <a:cubicBezTo>
                    <a:pt x="189" y="455"/>
                    <a:pt x="189" y="455"/>
                    <a:pt x="189" y="455"/>
                  </a:cubicBezTo>
                  <a:cubicBezTo>
                    <a:pt x="189" y="452"/>
                    <a:pt x="189" y="452"/>
                    <a:pt x="189" y="452"/>
                  </a:cubicBezTo>
                  <a:cubicBezTo>
                    <a:pt x="203" y="313"/>
                    <a:pt x="313" y="203"/>
                    <a:pt x="452" y="189"/>
                  </a:cubicBezTo>
                  <a:cubicBezTo>
                    <a:pt x="455" y="189"/>
                    <a:pt x="455" y="189"/>
                    <a:pt x="455" y="189"/>
                  </a:cubicBezTo>
                  <a:cubicBezTo>
                    <a:pt x="455" y="0"/>
                    <a:pt x="455" y="0"/>
                    <a:pt x="455" y="0"/>
                  </a:cubicBezTo>
                  <a:lnTo>
                    <a:pt x="451" y="0"/>
                  </a:lnTo>
                  <a:close/>
                  <a:moveTo>
                    <a:pt x="120" y="404"/>
                  </a:moveTo>
                  <a:cubicBezTo>
                    <a:pt x="120" y="406"/>
                    <a:pt x="119" y="408"/>
                    <a:pt x="119" y="410"/>
                  </a:cubicBezTo>
                  <a:cubicBezTo>
                    <a:pt x="118" y="415"/>
                    <a:pt x="117" y="421"/>
                    <a:pt x="116" y="426"/>
                  </a:cubicBezTo>
                  <a:cubicBezTo>
                    <a:pt x="116" y="428"/>
                    <a:pt x="116" y="430"/>
                    <a:pt x="115" y="431"/>
                  </a:cubicBezTo>
                  <a:cubicBezTo>
                    <a:pt x="115" y="437"/>
                    <a:pt x="114" y="442"/>
                    <a:pt x="114" y="447"/>
                  </a:cubicBezTo>
                  <a:cubicBezTo>
                    <a:pt x="8" y="447"/>
                    <a:pt x="8" y="447"/>
                    <a:pt x="8" y="447"/>
                  </a:cubicBezTo>
                  <a:cubicBezTo>
                    <a:pt x="14" y="364"/>
                    <a:pt x="41" y="284"/>
                    <a:pt x="88" y="215"/>
                  </a:cubicBezTo>
                  <a:cubicBezTo>
                    <a:pt x="89" y="213"/>
                    <a:pt x="89" y="213"/>
                    <a:pt x="89" y="213"/>
                  </a:cubicBezTo>
                  <a:cubicBezTo>
                    <a:pt x="89" y="211"/>
                    <a:pt x="89" y="211"/>
                    <a:pt x="89" y="211"/>
                  </a:cubicBezTo>
                  <a:cubicBezTo>
                    <a:pt x="86" y="202"/>
                    <a:pt x="84" y="192"/>
                    <a:pt x="84" y="181"/>
                  </a:cubicBezTo>
                  <a:cubicBezTo>
                    <a:pt x="84" y="155"/>
                    <a:pt x="94" y="131"/>
                    <a:pt x="112" y="112"/>
                  </a:cubicBezTo>
                  <a:cubicBezTo>
                    <a:pt x="131" y="91"/>
                    <a:pt x="157" y="80"/>
                    <a:pt x="186" y="80"/>
                  </a:cubicBezTo>
                  <a:cubicBezTo>
                    <a:pt x="196" y="80"/>
                    <a:pt x="207" y="82"/>
                    <a:pt x="217" y="85"/>
                  </a:cubicBezTo>
                  <a:cubicBezTo>
                    <a:pt x="219" y="86"/>
                    <a:pt x="219" y="86"/>
                    <a:pt x="219" y="86"/>
                  </a:cubicBezTo>
                  <a:cubicBezTo>
                    <a:pt x="220" y="85"/>
                    <a:pt x="220" y="85"/>
                    <a:pt x="220" y="85"/>
                  </a:cubicBezTo>
                  <a:cubicBezTo>
                    <a:pt x="288" y="40"/>
                    <a:pt x="367" y="14"/>
                    <a:pt x="447" y="8"/>
                  </a:cubicBezTo>
                  <a:cubicBezTo>
                    <a:pt x="447" y="114"/>
                    <a:pt x="447" y="114"/>
                    <a:pt x="447" y="114"/>
                  </a:cubicBezTo>
                  <a:cubicBezTo>
                    <a:pt x="447" y="114"/>
                    <a:pt x="446" y="114"/>
                    <a:pt x="446" y="114"/>
                  </a:cubicBezTo>
                  <a:cubicBezTo>
                    <a:pt x="443" y="114"/>
                    <a:pt x="440" y="114"/>
                    <a:pt x="438" y="115"/>
                  </a:cubicBezTo>
                  <a:cubicBezTo>
                    <a:pt x="437" y="115"/>
                    <a:pt x="436" y="115"/>
                    <a:pt x="435" y="115"/>
                  </a:cubicBezTo>
                  <a:cubicBezTo>
                    <a:pt x="432" y="115"/>
                    <a:pt x="429" y="116"/>
                    <a:pt x="426" y="116"/>
                  </a:cubicBezTo>
                  <a:cubicBezTo>
                    <a:pt x="423" y="117"/>
                    <a:pt x="420" y="117"/>
                    <a:pt x="417" y="118"/>
                  </a:cubicBezTo>
                  <a:cubicBezTo>
                    <a:pt x="416" y="118"/>
                    <a:pt x="415" y="118"/>
                    <a:pt x="414" y="118"/>
                  </a:cubicBezTo>
                  <a:cubicBezTo>
                    <a:pt x="411" y="119"/>
                    <a:pt x="409" y="119"/>
                    <a:pt x="406" y="120"/>
                  </a:cubicBezTo>
                  <a:cubicBezTo>
                    <a:pt x="405" y="120"/>
                    <a:pt x="404" y="120"/>
                    <a:pt x="403" y="120"/>
                  </a:cubicBezTo>
                  <a:cubicBezTo>
                    <a:pt x="400" y="121"/>
                    <a:pt x="398" y="121"/>
                    <a:pt x="395" y="122"/>
                  </a:cubicBezTo>
                  <a:cubicBezTo>
                    <a:pt x="395" y="122"/>
                    <a:pt x="395" y="122"/>
                    <a:pt x="395" y="122"/>
                  </a:cubicBezTo>
                  <a:cubicBezTo>
                    <a:pt x="392" y="123"/>
                    <a:pt x="388" y="124"/>
                    <a:pt x="385" y="125"/>
                  </a:cubicBezTo>
                  <a:cubicBezTo>
                    <a:pt x="382" y="126"/>
                    <a:pt x="378" y="127"/>
                    <a:pt x="375" y="128"/>
                  </a:cubicBezTo>
                  <a:cubicBezTo>
                    <a:pt x="375" y="128"/>
                    <a:pt x="375" y="128"/>
                    <a:pt x="374" y="128"/>
                  </a:cubicBezTo>
                  <a:cubicBezTo>
                    <a:pt x="372" y="129"/>
                    <a:pt x="369" y="129"/>
                    <a:pt x="366" y="130"/>
                  </a:cubicBezTo>
                  <a:cubicBezTo>
                    <a:pt x="366" y="130"/>
                    <a:pt x="366" y="130"/>
                    <a:pt x="366" y="130"/>
                  </a:cubicBezTo>
                  <a:cubicBezTo>
                    <a:pt x="364" y="131"/>
                    <a:pt x="362" y="132"/>
                    <a:pt x="360" y="132"/>
                  </a:cubicBezTo>
                  <a:cubicBezTo>
                    <a:pt x="358" y="133"/>
                    <a:pt x="357" y="133"/>
                    <a:pt x="355" y="134"/>
                  </a:cubicBezTo>
                  <a:cubicBezTo>
                    <a:pt x="354" y="134"/>
                    <a:pt x="353" y="135"/>
                    <a:pt x="353" y="135"/>
                  </a:cubicBezTo>
                  <a:cubicBezTo>
                    <a:pt x="350" y="136"/>
                    <a:pt x="347" y="137"/>
                    <a:pt x="345" y="138"/>
                  </a:cubicBezTo>
                  <a:cubicBezTo>
                    <a:pt x="342" y="139"/>
                    <a:pt x="339" y="140"/>
                    <a:pt x="336" y="142"/>
                  </a:cubicBezTo>
                  <a:cubicBezTo>
                    <a:pt x="333" y="143"/>
                    <a:pt x="329" y="144"/>
                    <a:pt x="326" y="146"/>
                  </a:cubicBezTo>
                  <a:cubicBezTo>
                    <a:pt x="324" y="147"/>
                    <a:pt x="321" y="148"/>
                    <a:pt x="318" y="150"/>
                  </a:cubicBezTo>
                  <a:cubicBezTo>
                    <a:pt x="308" y="155"/>
                    <a:pt x="298" y="160"/>
                    <a:pt x="288" y="166"/>
                  </a:cubicBezTo>
                  <a:cubicBezTo>
                    <a:pt x="286" y="168"/>
                    <a:pt x="286" y="168"/>
                    <a:pt x="286" y="168"/>
                  </a:cubicBezTo>
                  <a:cubicBezTo>
                    <a:pt x="286" y="170"/>
                    <a:pt x="286" y="170"/>
                    <a:pt x="286" y="170"/>
                  </a:cubicBezTo>
                  <a:cubicBezTo>
                    <a:pt x="287" y="174"/>
                    <a:pt x="287" y="178"/>
                    <a:pt x="287" y="181"/>
                  </a:cubicBezTo>
                  <a:cubicBezTo>
                    <a:pt x="287" y="237"/>
                    <a:pt x="241" y="283"/>
                    <a:pt x="186" y="283"/>
                  </a:cubicBezTo>
                  <a:cubicBezTo>
                    <a:pt x="182" y="283"/>
                    <a:pt x="177" y="282"/>
                    <a:pt x="173" y="282"/>
                  </a:cubicBezTo>
                  <a:cubicBezTo>
                    <a:pt x="170" y="282"/>
                    <a:pt x="170" y="282"/>
                    <a:pt x="170" y="282"/>
                  </a:cubicBezTo>
                  <a:cubicBezTo>
                    <a:pt x="169" y="284"/>
                    <a:pt x="169" y="284"/>
                    <a:pt x="169" y="284"/>
                  </a:cubicBezTo>
                  <a:cubicBezTo>
                    <a:pt x="160" y="297"/>
                    <a:pt x="153" y="311"/>
                    <a:pt x="146" y="325"/>
                  </a:cubicBezTo>
                  <a:cubicBezTo>
                    <a:pt x="145" y="328"/>
                    <a:pt x="144" y="330"/>
                    <a:pt x="143" y="333"/>
                  </a:cubicBezTo>
                  <a:cubicBezTo>
                    <a:pt x="137" y="346"/>
                    <a:pt x="132" y="359"/>
                    <a:pt x="128" y="373"/>
                  </a:cubicBezTo>
                  <a:cubicBezTo>
                    <a:pt x="128" y="375"/>
                    <a:pt x="127" y="376"/>
                    <a:pt x="127" y="378"/>
                  </a:cubicBezTo>
                  <a:cubicBezTo>
                    <a:pt x="124" y="387"/>
                    <a:pt x="122" y="395"/>
                    <a:pt x="120" y="404"/>
                  </a:cubicBezTo>
                  <a:close/>
                </a:path>
              </a:pathLst>
            </a:custGeom>
            <a:solidFill>
              <a:srgbClr val="9E7CD1"/>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17" name="形状"/>
            <p:cNvSpPr>
              <a:spLocks noEditPoints="1"/>
            </p:cNvSpPr>
            <p:nvPr/>
          </p:nvSpPr>
          <p:spPr bwMode="auto">
            <a:xfrm>
              <a:off x="6175377" y="2162176"/>
              <a:ext cx="1444625" cy="1444625"/>
            </a:xfrm>
            <a:custGeom>
              <a:avLst/>
              <a:gdLst>
                <a:gd name="T0" fmla="*/ 0 w 455"/>
                <a:gd name="T1" fmla="*/ 189 h 455"/>
                <a:gd name="T2" fmla="*/ 266 w 455"/>
                <a:gd name="T3" fmla="*/ 452 h 455"/>
                <a:gd name="T4" fmla="*/ 455 w 455"/>
                <a:gd name="T5" fmla="*/ 455 h 455"/>
                <a:gd name="T6" fmla="*/ 374 w 455"/>
                <a:gd name="T7" fmla="*/ 212 h 455"/>
                <a:gd name="T8" fmla="*/ 349 w 455"/>
                <a:gd name="T9" fmla="*/ 106 h 455"/>
                <a:gd name="T10" fmla="*/ 237 w 455"/>
                <a:gd name="T11" fmla="*/ 77 h 455"/>
                <a:gd name="T12" fmla="*/ 0 w 455"/>
                <a:gd name="T13" fmla="*/ 0 h 455"/>
                <a:gd name="T14" fmla="*/ 327 w 455"/>
                <a:gd name="T15" fmla="*/ 373 h 455"/>
                <a:gd name="T16" fmla="*/ 309 w 455"/>
                <a:gd name="T17" fmla="*/ 325 h 455"/>
                <a:gd name="T18" fmla="*/ 285 w 455"/>
                <a:gd name="T19" fmla="*/ 282 h 455"/>
                <a:gd name="T20" fmla="*/ 269 w 455"/>
                <a:gd name="T21" fmla="*/ 283 h 455"/>
                <a:gd name="T22" fmla="*/ 169 w 455"/>
                <a:gd name="T23" fmla="*/ 170 h 455"/>
                <a:gd name="T24" fmla="*/ 167 w 455"/>
                <a:gd name="T25" fmla="*/ 166 h 455"/>
                <a:gd name="T26" fmla="*/ 129 w 455"/>
                <a:gd name="T27" fmla="*/ 146 h 455"/>
                <a:gd name="T28" fmla="*/ 110 w 455"/>
                <a:gd name="T29" fmla="*/ 138 h 455"/>
                <a:gd name="T30" fmla="*/ 100 w 455"/>
                <a:gd name="T31" fmla="*/ 134 h 455"/>
                <a:gd name="T32" fmla="*/ 89 w 455"/>
                <a:gd name="T33" fmla="*/ 130 h 455"/>
                <a:gd name="T34" fmla="*/ 81 w 455"/>
                <a:gd name="T35" fmla="*/ 128 h 455"/>
                <a:gd name="T36" fmla="*/ 70 w 455"/>
                <a:gd name="T37" fmla="*/ 125 h 455"/>
                <a:gd name="T38" fmla="*/ 60 w 455"/>
                <a:gd name="T39" fmla="*/ 122 h 455"/>
                <a:gd name="T40" fmla="*/ 49 w 455"/>
                <a:gd name="T41" fmla="*/ 120 h 455"/>
                <a:gd name="T42" fmla="*/ 38 w 455"/>
                <a:gd name="T43" fmla="*/ 118 h 455"/>
                <a:gd name="T44" fmla="*/ 20 w 455"/>
                <a:gd name="T45" fmla="*/ 115 h 455"/>
                <a:gd name="T46" fmla="*/ 9 w 455"/>
                <a:gd name="T47" fmla="*/ 114 h 455"/>
                <a:gd name="T48" fmla="*/ 8 w 455"/>
                <a:gd name="T49" fmla="*/ 8 h 455"/>
                <a:gd name="T50" fmla="*/ 236 w 455"/>
                <a:gd name="T51" fmla="*/ 86 h 455"/>
                <a:gd name="T52" fmla="*/ 269 w 455"/>
                <a:gd name="T53" fmla="*/ 80 h 455"/>
                <a:gd name="T54" fmla="*/ 371 w 455"/>
                <a:gd name="T55" fmla="*/ 181 h 455"/>
                <a:gd name="T56" fmla="*/ 366 w 455"/>
                <a:gd name="T57" fmla="*/ 213 h 455"/>
                <a:gd name="T58" fmla="*/ 447 w 455"/>
                <a:gd name="T59" fmla="*/ 447 h 455"/>
                <a:gd name="T60" fmla="*/ 340 w 455"/>
                <a:gd name="T61" fmla="*/ 431 h 455"/>
                <a:gd name="T62" fmla="*/ 336 w 455"/>
                <a:gd name="T63" fmla="*/ 410 h 455"/>
                <a:gd name="T64" fmla="*/ 328 w 455"/>
                <a:gd name="T65" fmla="*/ 378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5" h="455">
                  <a:moveTo>
                    <a:pt x="0" y="0"/>
                  </a:moveTo>
                  <a:cubicBezTo>
                    <a:pt x="0" y="189"/>
                    <a:pt x="0" y="189"/>
                    <a:pt x="0" y="189"/>
                  </a:cubicBezTo>
                  <a:cubicBezTo>
                    <a:pt x="3" y="189"/>
                    <a:pt x="3" y="189"/>
                    <a:pt x="3" y="189"/>
                  </a:cubicBezTo>
                  <a:cubicBezTo>
                    <a:pt x="142" y="203"/>
                    <a:pt x="252" y="313"/>
                    <a:pt x="266" y="452"/>
                  </a:cubicBezTo>
                  <a:cubicBezTo>
                    <a:pt x="266" y="455"/>
                    <a:pt x="266" y="455"/>
                    <a:pt x="266" y="455"/>
                  </a:cubicBezTo>
                  <a:cubicBezTo>
                    <a:pt x="455" y="455"/>
                    <a:pt x="455" y="455"/>
                    <a:pt x="455" y="455"/>
                  </a:cubicBezTo>
                  <a:cubicBezTo>
                    <a:pt x="455" y="451"/>
                    <a:pt x="455" y="451"/>
                    <a:pt x="455" y="451"/>
                  </a:cubicBezTo>
                  <a:cubicBezTo>
                    <a:pt x="450" y="366"/>
                    <a:pt x="422" y="283"/>
                    <a:pt x="374" y="212"/>
                  </a:cubicBezTo>
                  <a:cubicBezTo>
                    <a:pt x="377" y="202"/>
                    <a:pt x="379" y="192"/>
                    <a:pt x="379" y="181"/>
                  </a:cubicBezTo>
                  <a:cubicBezTo>
                    <a:pt x="379" y="153"/>
                    <a:pt x="368" y="127"/>
                    <a:pt x="349" y="106"/>
                  </a:cubicBezTo>
                  <a:cubicBezTo>
                    <a:pt x="328" y="84"/>
                    <a:pt x="300" y="72"/>
                    <a:pt x="269" y="72"/>
                  </a:cubicBezTo>
                  <a:cubicBezTo>
                    <a:pt x="259" y="72"/>
                    <a:pt x="248" y="74"/>
                    <a:pt x="237" y="77"/>
                  </a:cubicBezTo>
                  <a:cubicBezTo>
                    <a:pt x="168" y="31"/>
                    <a:pt x="87" y="5"/>
                    <a:pt x="4" y="0"/>
                  </a:cubicBezTo>
                  <a:lnTo>
                    <a:pt x="0" y="0"/>
                  </a:lnTo>
                  <a:close/>
                  <a:moveTo>
                    <a:pt x="328" y="378"/>
                  </a:moveTo>
                  <a:cubicBezTo>
                    <a:pt x="328" y="376"/>
                    <a:pt x="327" y="375"/>
                    <a:pt x="327" y="373"/>
                  </a:cubicBezTo>
                  <a:cubicBezTo>
                    <a:pt x="323" y="359"/>
                    <a:pt x="318" y="346"/>
                    <a:pt x="312" y="333"/>
                  </a:cubicBezTo>
                  <a:cubicBezTo>
                    <a:pt x="311" y="330"/>
                    <a:pt x="310" y="328"/>
                    <a:pt x="309" y="325"/>
                  </a:cubicBezTo>
                  <a:cubicBezTo>
                    <a:pt x="302" y="311"/>
                    <a:pt x="294" y="297"/>
                    <a:pt x="286" y="284"/>
                  </a:cubicBezTo>
                  <a:cubicBezTo>
                    <a:pt x="285" y="282"/>
                    <a:pt x="285" y="282"/>
                    <a:pt x="285" y="282"/>
                  </a:cubicBezTo>
                  <a:cubicBezTo>
                    <a:pt x="282" y="282"/>
                    <a:pt x="282" y="282"/>
                    <a:pt x="282" y="282"/>
                  </a:cubicBezTo>
                  <a:cubicBezTo>
                    <a:pt x="278" y="282"/>
                    <a:pt x="273" y="283"/>
                    <a:pt x="269" y="283"/>
                  </a:cubicBezTo>
                  <a:cubicBezTo>
                    <a:pt x="214" y="283"/>
                    <a:pt x="168" y="237"/>
                    <a:pt x="168" y="181"/>
                  </a:cubicBezTo>
                  <a:cubicBezTo>
                    <a:pt x="168" y="178"/>
                    <a:pt x="168" y="174"/>
                    <a:pt x="169" y="170"/>
                  </a:cubicBezTo>
                  <a:cubicBezTo>
                    <a:pt x="169" y="168"/>
                    <a:pt x="169" y="168"/>
                    <a:pt x="169" y="168"/>
                  </a:cubicBezTo>
                  <a:cubicBezTo>
                    <a:pt x="167" y="166"/>
                    <a:pt x="167" y="166"/>
                    <a:pt x="167" y="166"/>
                  </a:cubicBezTo>
                  <a:cubicBezTo>
                    <a:pt x="157" y="160"/>
                    <a:pt x="147" y="155"/>
                    <a:pt x="136" y="150"/>
                  </a:cubicBezTo>
                  <a:cubicBezTo>
                    <a:pt x="134" y="148"/>
                    <a:pt x="131" y="147"/>
                    <a:pt x="129" y="146"/>
                  </a:cubicBezTo>
                  <a:cubicBezTo>
                    <a:pt x="126" y="144"/>
                    <a:pt x="122" y="143"/>
                    <a:pt x="119" y="142"/>
                  </a:cubicBezTo>
                  <a:cubicBezTo>
                    <a:pt x="116" y="140"/>
                    <a:pt x="113" y="139"/>
                    <a:pt x="110" y="138"/>
                  </a:cubicBezTo>
                  <a:cubicBezTo>
                    <a:pt x="108" y="137"/>
                    <a:pt x="105" y="136"/>
                    <a:pt x="102" y="135"/>
                  </a:cubicBezTo>
                  <a:cubicBezTo>
                    <a:pt x="102" y="135"/>
                    <a:pt x="101" y="134"/>
                    <a:pt x="100" y="134"/>
                  </a:cubicBezTo>
                  <a:cubicBezTo>
                    <a:pt x="98" y="133"/>
                    <a:pt x="97" y="133"/>
                    <a:pt x="95" y="132"/>
                  </a:cubicBezTo>
                  <a:cubicBezTo>
                    <a:pt x="93" y="132"/>
                    <a:pt x="91" y="131"/>
                    <a:pt x="89" y="130"/>
                  </a:cubicBezTo>
                  <a:cubicBezTo>
                    <a:pt x="89" y="130"/>
                    <a:pt x="89" y="130"/>
                    <a:pt x="89" y="130"/>
                  </a:cubicBezTo>
                  <a:cubicBezTo>
                    <a:pt x="86" y="129"/>
                    <a:pt x="83" y="129"/>
                    <a:pt x="81" y="128"/>
                  </a:cubicBezTo>
                  <a:cubicBezTo>
                    <a:pt x="80" y="128"/>
                    <a:pt x="80" y="128"/>
                    <a:pt x="80" y="128"/>
                  </a:cubicBezTo>
                  <a:cubicBezTo>
                    <a:pt x="77" y="127"/>
                    <a:pt x="73" y="126"/>
                    <a:pt x="70" y="125"/>
                  </a:cubicBezTo>
                  <a:cubicBezTo>
                    <a:pt x="67" y="124"/>
                    <a:pt x="63" y="123"/>
                    <a:pt x="60" y="122"/>
                  </a:cubicBezTo>
                  <a:cubicBezTo>
                    <a:pt x="60" y="122"/>
                    <a:pt x="60" y="122"/>
                    <a:pt x="60" y="122"/>
                  </a:cubicBezTo>
                  <a:cubicBezTo>
                    <a:pt x="57" y="121"/>
                    <a:pt x="55" y="121"/>
                    <a:pt x="52" y="120"/>
                  </a:cubicBezTo>
                  <a:cubicBezTo>
                    <a:pt x="51" y="120"/>
                    <a:pt x="50" y="120"/>
                    <a:pt x="49" y="120"/>
                  </a:cubicBezTo>
                  <a:cubicBezTo>
                    <a:pt x="46" y="119"/>
                    <a:pt x="44" y="119"/>
                    <a:pt x="41" y="118"/>
                  </a:cubicBezTo>
                  <a:cubicBezTo>
                    <a:pt x="40" y="118"/>
                    <a:pt x="39" y="118"/>
                    <a:pt x="38" y="118"/>
                  </a:cubicBezTo>
                  <a:cubicBezTo>
                    <a:pt x="35" y="117"/>
                    <a:pt x="32" y="117"/>
                    <a:pt x="29" y="116"/>
                  </a:cubicBezTo>
                  <a:cubicBezTo>
                    <a:pt x="26" y="116"/>
                    <a:pt x="23" y="115"/>
                    <a:pt x="20" y="115"/>
                  </a:cubicBezTo>
                  <a:cubicBezTo>
                    <a:pt x="19" y="115"/>
                    <a:pt x="18" y="115"/>
                    <a:pt x="17" y="115"/>
                  </a:cubicBezTo>
                  <a:cubicBezTo>
                    <a:pt x="15" y="114"/>
                    <a:pt x="12" y="114"/>
                    <a:pt x="9" y="114"/>
                  </a:cubicBezTo>
                  <a:cubicBezTo>
                    <a:pt x="9" y="114"/>
                    <a:pt x="8" y="114"/>
                    <a:pt x="8" y="114"/>
                  </a:cubicBezTo>
                  <a:cubicBezTo>
                    <a:pt x="8" y="8"/>
                    <a:pt x="8" y="8"/>
                    <a:pt x="8" y="8"/>
                  </a:cubicBezTo>
                  <a:cubicBezTo>
                    <a:pt x="88" y="14"/>
                    <a:pt x="167" y="40"/>
                    <a:pt x="235" y="85"/>
                  </a:cubicBezTo>
                  <a:cubicBezTo>
                    <a:pt x="236" y="86"/>
                    <a:pt x="236" y="86"/>
                    <a:pt x="236" y="86"/>
                  </a:cubicBezTo>
                  <a:cubicBezTo>
                    <a:pt x="238" y="85"/>
                    <a:pt x="238" y="85"/>
                    <a:pt x="238" y="85"/>
                  </a:cubicBezTo>
                  <a:cubicBezTo>
                    <a:pt x="248" y="82"/>
                    <a:pt x="259" y="80"/>
                    <a:pt x="269" y="80"/>
                  </a:cubicBezTo>
                  <a:cubicBezTo>
                    <a:pt x="298" y="80"/>
                    <a:pt x="324" y="91"/>
                    <a:pt x="343" y="112"/>
                  </a:cubicBezTo>
                  <a:cubicBezTo>
                    <a:pt x="361" y="131"/>
                    <a:pt x="371" y="155"/>
                    <a:pt x="371" y="181"/>
                  </a:cubicBezTo>
                  <a:cubicBezTo>
                    <a:pt x="371" y="192"/>
                    <a:pt x="369" y="202"/>
                    <a:pt x="366" y="211"/>
                  </a:cubicBezTo>
                  <a:cubicBezTo>
                    <a:pt x="366" y="213"/>
                    <a:pt x="366" y="213"/>
                    <a:pt x="366" y="213"/>
                  </a:cubicBezTo>
                  <a:cubicBezTo>
                    <a:pt x="367" y="215"/>
                    <a:pt x="367" y="215"/>
                    <a:pt x="367" y="215"/>
                  </a:cubicBezTo>
                  <a:cubicBezTo>
                    <a:pt x="414" y="284"/>
                    <a:pt x="441" y="364"/>
                    <a:pt x="447" y="447"/>
                  </a:cubicBezTo>
                  <a:cubicBezTo>
                    <a:pt x="341" y="447"/>
                    <a:pt x="341" y="447"/>
                    <a:pt x="341" y="447"/>
                  </a:cubicBezTo>
                  <a:cubicBezTo>
                    <a:pt x="341" y="442"/>
                    <a:pt x="340" y="437"/>
                    <a:pt x="340" y="431"/>
                  </a:cubicBezTo>
                  <a:cubicBezTo>
                    <a:pt x="339" y="430"/>
                    <a:pt x="339" y="428"/>
                    <a:pt x="339" y="426"/>
                  </a:cubicBezTo>
                  <a:cubicBezTo>
                    <a:pt x="338" y="421"/>
                    <a:pt x="337" y="415"/>
                    <a:pt x="336" y="410"/>
                  </a:cubicBezTo>
                  <a:cubicBezTo>
                    <a:pt x="336" y="408"/>
                    <a:pt x="335" y="406"/>
                    <a:pt x="335" y="404"/>
                  </a:cubicBezTo>
                  <a:cubicBezTo>
                    <a:pt x="333" y="395"/>
                    <a:pt x="331" y="387"/>
                    <a:pt x="328" y="378"/>
                  </a:cubicBezTo>
                  <a:close/>
                </a:path>
              </a:pathLst>
            </a:custGeom>
            <a:solidFill>
              <a:srgbClr val="9E7CD1"/>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18" name="形状"/>
            <p:cNvSpPr>
              <a:spLocks noEditPoints="1"/>
            </p:cNvSpPr>
            <p:nvPr/>
          </p:nvSpPr>
          <p:spPr bwMode="auto">
            <a:xfrm>
              <a:off x="4572002" y="3765551"/>
              <a:ext cx="1444625" cy="1444625"/>
            </a:xfrm>
            <a:custGeom>
              <a:avLst/>
              <a:gdLst>
                <a:gd name="T0" fmla="*/ 455 w 455"/>
                <a:gd name="T1" fmla="*/ 266 h 455"/>
                <a:gd name="T2" fmla="*/ 189 w 455"/>
                <a:gd name="T3" fmla="*/ 3 h 455"/>
                <a:gd name="T4" fmla="*/ 0 w 455"/>
                <a:gd name="T5" fmla="*/ 0 h 455"/>
                <a:gd name="T6" fmla="*/ 81 w 455"/>
                <a:gd name="T7" fmla="*/ 243 h 455"/>
                <a:gd name="T8" fmla="*/ 106 w 455"/>
                <a:gd name="T9" fmla="*/ 349 h 455"/>
                <a:gd name="T10" fmla="*/ 217 w 455"/>
                <a:gd name="T11" fmla="*/ 378 h 455"/>
                <a:gd name="T12" fmla="*/ 455 w 455"/>
                <a:gd name="T13" fmla="*/ 455 h 455"/>
                <a:gd name="T14" fmla="*/ 128 w 455"/>
                <a:gd name="T15" fmla="*/ 82 h 455"/>
                <a:gd name="T16" fmla="*/ 146 w 455"/>
                <a:gd name="T17" fmla="*/ 130 h 455"/>
                <a:gd name="T18" fmla="*/ 170 w 455"/>
                <a:gd name="T19" fmla="*/ 174 h 455"/>
                <a:gd name="T20" fmla="*/ 186 w 455"/>
                <a:gd name="T21" fmla="*/ 172 h 455"/>
                <a:gd name="T22" fmla="*/ 286 w 455"/>
                <a:gd name="T23" fmla="*/ 285 h 455"/>
                <a:gd name="T24" fmla="*/ 288 w 455"/>
                <a:gd name="T25" fmla="*/ 289 h 455"/>
                <a:gd name="T26" fmla="*/ 326 w 455"/>
                <a:gd name="T27" fmla="*/ 309 h 455"/>
                <a:gd name="T28" fmla="*/ 345 w 455"/>
                <a:gd name="T29" fmla="*/ 317 h 455"/>
                <a:gd name="T30" fmla="*/ 355 w 455"/>
                <a:gd name="T31" fmla="*/ 321 h 455"/>
                <a:gd name="T32" fmla="*/ 366 w 455"/>
                <a:gd name="T33" fmla="*/ 325 h 455"/>
                <a:gd name="T34" fmla="*/ 374 w 455"/>
                <a:gd name="T35" fmla="*/ 327 h 455"/>
                <a:gd name="T36" fmla="*/ 385 w 455"/>
                <a:gd name="T37" fmla="*/ 330 h 455"/>
                <a:gd name="T38" fmla="*/ 395 w 455"/>
                <a:gd name="T39" fmla="*/ 333 h 455"/>
                <a:gd name="T40" fmla="*/ 406 w 455"/>
                <a:gd name="T41" fmla="*/ 335 h 455"/>
                <a:gd name="T42" fmla="*/ 417 w 455"/>
                <a:gd name="T43" fmla="*/ 337 h 455"/>
                <a:gd name="T44" fmla="*/ 435 w 455"/>
                <a:gd name="T45" fmla="*/ 340 h 455"/>
                <a:gd name="T46" fmla="*/ 446 w 455"/>
                <a:gd name="T47" fmla="*/ 341 h 455"/>
                <a:gd name="T48" fmla="*/ 447 w 455"/>
                <a:gd name="T49" fmla="*/ 447 h 455"/>
                <a:gd name="T50" fmla="*/ 219 w 455"/>
                <a:gd name="T51" fmla="*/ 369 h 455"/>
                <a:gd name="T52" fmla="*/ 186 w 455"/>
                <a:gd name="T53" fmla="*/ 375 h 455"/>
                <a:gd name="T54" fmla="*/ 84 w 455"/>
                <a:gd name="T55" fmla="*/ 274 h 455"/>
                <a:gd name="T56" fmla="*/ 89 w 455"/>
                <a:gd name="T57" fmla="*/ 242 h 455"/>
                <a:gd name="T58" fmla="*/ 8 w 455"/>
                <a:gd name="T59" fmla="*/ 8 h 455"/>
                <a:gd name="T60" fmla="*/ 115 w 455"/>
                <a:gd name="T61" fmla="*/ 24 h 455"/>
                <a:gd name="T62" fmla="*/ 119 w 455"/>
                <a:gd name="T63" fmla="*/ 45 h 455"/>
                <a:gd name="T64" fmla="*/ 127 w 455"/>
                <a:gd name="T65" fmla="*/ 77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5" h="455">
                  <a:moveTo>
                    <a:pt x="455" y="455"/>
                  </a:moveTo>
                  <a:cubicBezTo>
                    <a:pt x="455" y="266"/>
                    <a:pt x="455" y="266"/>
                    <a:pt x="455" y="266"/>
                  </a:cubicBezTo>
                  <a:cubicBezTo>
                    <a:pt x="452" y="266"/>
                    <a:pt x="452" y="266"/>
                    <a:pt x="452" y="266"/>
                  </a:cubicBezTo>
                  <a:cubicBezTo>
                    <a:pt x="313" y="252"/>
                    <a:pt x="203" y="142"/>
                    <a:pt x="189" y="3"/>
                  </a:cubicBezTo>
                  <a:cubicBezTo>
                    <a:pt x="189" y="0"/>
                    <a:pt x="189" y="0"/>
                    <a:pt x="189" y="0"/>
                  </a:cubicBezTo>
                  <a:cubicBezTo>
                    <a:pt x="0" y="0"/>
                    <a:pt x="0" y="0"/>
                    <a:pt x="0" y="0"/>
                  </a:cubicBezTo>
                  <a:cubicBezTo>
                    <a:pt x="0" y="4"/>
                    <a:pt x="0" y="4"/>
                    <a:pt x="0" y="4"/>
                  </a:cubicBezTo>
                  <a:cubicBezTo>
                    <a:pt x="5" y="89"/>
                    <a:pt x="33" y="172"/>
                    <a:pt x="81" y="243"/>
                  </a:cubicBezTo>
                  <a:cubicBezTo>
                    <a:pt x="78" y="253"/>
                    <a:pt x="76" y="263"/>
                    <a:pt x="76" y="274"/>
                  </a:cubicBezTo>
                  <a:cubicBezTo>
                    <a:pt x="76" y="302"/>
                    <a:pt x="87" y="328"/>
                    <a:pt x="106" y="349"/>
                  </a:cubicBezTo>
                  <a:cubicBezTo>
                    <a:pt x="127" y="371"/>
                    <a:pt x="155" y="383"/>
                    <a:pt x="186" y="383"/>
                  </a:cubicBezTo>
                  <a:cubicBezTo>
                    <a:pt x="196" y="383"/>
                    <a:pt x="207" y="381"/>
                    <a:pt x="217" y="378"/>
                  </a:cubicBezTo>
                  <a:cubicBezTo>
                    <a:pt x="287" y="424"/>
                    <a:pt x="368" y="450"/>
                    <a:pt x="451" y="455"/>
                  </a:cubicBezTo>
                  <a:lnTo>
                    <a:pt x="455" y="455"/>
                  </a:lnTo>
                  <a:close/>
                  <a:moveTo>
                    <a:pt x="127" y="77"/>
                  </a:moveTo>
                  <a:cubicBezTo>
                    <a:pt x="127" y="79"/>
                    <a:pt x="128" y="80"/>
                    <a:pt x="128" y="82"/>
                  </a:cubicBezTo>
                  <a:cubicBezTo>
                    <a:pt x="132" y="96"/>
                    <a:pt x="137" y="109"/>
                    <a:pt x="143" y="122"/>
                  </a:cubicBezTo>
                  <a:cubicBezTo>
                    <a:pt x="144" y="125"/>
                    <a:pt x="145" y="127"/>
                    <a:pt x="146" y="130"/>
                  </a:cubicBezTo>
                  <a:cubicBezTo>
                    <a:pt x="153" y="144"/>
                    <a:pt x="160" y="158"/>
                    <a:pt x="169" y="171"/>
                  </a:cubicBezTo>
                  <a:cubicBezTo>
                    <a:pt x="170" y="174"/>
                    <a:pt x="170" y="174"/>
                    <a:pt x="170" y="174"/>
                  </a:cubicBezTo>
                  <a:cubicBezTo>
                    <a:pt x="173" y="173"/>
                    <a:pt x="173" y="173"/>
                    <a:pt x="173" y="173"/>
                  </a:cubicBezTo>
                  <a:cubicBezTo>
                    <a:pt x="177" y="173"/>
                    <a:pt x="182" y="172"/>
                    <a:pt x="186" y="172"/>
                  </a:cubicBezTo>
                  <a:cubicBezTo>
                    <a:pt x="241" y="172"/>
                    <a:pt x="287" y="218"/>
                    <a:pt x="287" y="274"/>
                  </a:cubicBezTo>
                  <a:cubicBezTo>
                    <a:pt x="287" y="277"/>
                    <a:pt x="287" y="281"/>
                    <a:pt x="286" y="285"/>
                  </a:cubicBezTo>
                  <a:cubicBezTo>
                    <a:pt x="286" y="287"/>
                    <a:pt x="286" y="287"/>
                    <a:pt x="286" y="287"/>
                  </a:cubicBezTo>
                  <a:cubicBezTo>
                    <a:pt x="288" y="289"/>
                    <a:pt x="288" y="289"/>
                    <a:pt x="288" y="289"/>
                  </a:cubicBezTo>
                  <a:cubicBezTo>
                    <a:pt x="298" y="295"/>
                    <a:pt x="308" y="300"/>
                    <a:pt x="318" y="305"/>
                  </a:cubicBezTo>
                  <a:cubicBezTo>
                    <a:pt x="321" y="307"/>
                    <a:pt x="324" y="308"/>
                    <a:pt x="326" y="309"/>
                  </a:cubicBezTo>
                  <a:cubicBezTo>
                    <a:pt x="329" y="311"/>
                    <a:pt x="333" y="312"/>
                    <a:pt x="336" y="314"/>
                  </a:cubicBezTo>
                  <a:cubicBezTo>
                    <a:pt x="339" y="315"/>
                    <a:pt x="342" y="316"/>
                    <a:pt x="345" y="317"/>
                  </a:cubicBezTo>
                  <a:cubicBezTo>
                    <a:pt x="347" y="318"/>
                    <a:pt x="350" y="319"/>
                    <a:pt x="353" y="320"/>
                  </a:cubicBezTo>
                  <a:cubicBezTo>
                    <a:pt x="353" y="320"/>
                    <a:pt x="354" y="321"/>
                    <a:pt x="355" y="321"/>
                  </a:cubicBezTo>
                  <a:cubicBezTo>
                    <a:pt x="357" y="322"/>
                    <a:pt x="358" y="322"/>
                    <a:pt x="360" y="323"/>
                  </a:cubicBezTo>
                  <a:cubicBezTo>
                    <a:pt x="362" y="323"/>
                    <a:pt x="364" y="324"/>
                    <a:pt x="366" y="325"/>
                  </a:cubicBezTo>
                  <a:cubicBezTo>
                    <a:pt x="366" y="325"/>
                    <a:pt x="366" y="325"/>
                    <a:pt x="366" y="325"/>
                  </a:cubicBezTo>
                  <a:cubicBezTo>
                    <a:pt x="369" y="326"/>
                    <a:pt x="372" y="327"/>
                    <a:pt x="374" y="327"/>
                  </a:cubicBezTo>
                  <a:cubicBezTo>
                    <a:pt x="375" y="327"/>
                    <a:pt x="375" y="327"/>
                    <a:pt x="375" y="328"/>
                  </a:cubicBezTo>
                  <a:cubicBezTo>
                    <a:pt x="378" y="329"/>
                    <a:pt x="382" y="329"/>
                    <a:pt x="385" y="330"/>
                  </a:cubicBezTo>
                  <a:cubicBezTo>
                    <a:pt x="388" y="331"/>
                    <a:pt x="392" y="332"/>
                    <a:pt x="395" y="333"/>
                  </a:cubicBezTo>
                  <a:cubicBezTo>
                    <a:pt x="395" y="333"/>
                    <a:pt x="395" y="333"/>
                    <a:pt x="395" y="333"/>
                  </a:cubicBezTo>
                  <a:cubicBezTo>
                    <a:pt x="398" y="334"/>
                    <a:pt x="400" y="334"/>
                    <a:pt x="403" y="335"/>
                  </a:cubicBezTo>
                  <a:cubicBezTo>
                    <a:pt x="404" y="335"/>
                    <a:pt x="405" y="335"/>
                    <a:pt x="406" y="335"/>
                  </a:cubicBezTo>
                  <a:cubicBezTo>
                    <a:pt x="409" y="336"/>
                    <a:pt x="411" y="336"/>
                    <a:pt x="414" y="337"/>
                  </a:cubicBezTo>
                  <a:cubicBezTo>
                    <a:pt x="415" y="337"/>
                    <a:pt x="416" y="337"/>
                    <a:pt x="417" y="337"/>
                  </a:cubicBezTo>
                  <a:cubicBezTo>
                    <a:pt x="420" y="338"/>
                    <a:pt x="423" y="338"/>
                    <a:pt x="426" y="339"/>
                  </a:cubicBezTo>
                  <a:cubicBezTo>
                    <a:pt x="429" y="339"/>
                    <a:pt x="432" y="340"/>
                    <a:pt x="435" y="340"/>
                  </a:cubicBezTo>
                  <a:cubicBezTo>
                    <a:pt x="436" y="340"/>
                    <a:pt x="437" y="340"/>
                    <a:pt x="438" y="340"/>
                  </a:cubicBezTo>
                  <a:cubicBezTo>
                    <a:pt x="440" y="341"/>
                    <a:pt x="443" y="341"/>
                    <a:pt x="446" y="341"/>
                  </a:cubicBezTo>
                  <a:cubicBezTo>
                    <a:pt x="446" y="341"/>
                    <a:pt x="447" y="341"/>
                    <a:pt x="447" y="341"/>
                  </a:cubicBezTo>
                  <a:cubicBezTo>
                    <a:pt x="447" y="447"/>
                    <a:pt x="447" y="447"/>
                    <a:pt x="447" y="447"/>
                  </a:cubicBezTo>
                  <a:cubicBezTo>
                    <a:pt x="367" y="442"/>
                    <a:pt x="288" y="415"/>
                    <a:pt x="220" y="371"/>
                  </a:cubicBezTo>
                  <a:cubicBezTo>
                    <a:pt x="219" y="369"/>
                    <a:pt x="219" y="369"/>
                    <a:pt x="219" y="369"/>
                  </a:cubicBezTo>
                  <a:cubicBezTo>
                    <a:pt x="217" y="370"/>
                    <a:pt x="217" y="370"/>
                    <a:pt x="217" y="370"/>
                  </a:cubicBezTo>
                  <a:cubicBezTo>
                    <a:pt x="207" y="373"/>
                    <a:pt x="196" y="375"/>
                    <a:pt x="186" y="375"/>
                  </a:cubicBezTo>
                  <a:cubicBezTo>
                    <a:pt x="157" y="375"/>
                    <a:pt x="131" y="364"/>
                    <a:pt x="112" y="343"/>
                  </a:cubicBezTo>
                  <a:cubicBezTo>
                    <a:pt x="94" y="324"/>
                    <a:pt x="84" y="300"/>
                    <a:pt x="84" y="274"/>
                  </a:cubicBezTo>
                  <a:cubicBezTo>
                    <a:pt x="84" y="263"/>
                    <a:pt x="86" y="253"/>
                    <a:pt x="89" y="244"/>
                  </a:cubicBezTo>
                  <a:cubicBezTo>
                    <a:pt x="89" y="242"/>
                    <a:pt x="89" y="242"/>
                    <a:pt x="89" y="242"/>
                  </a:cubicBezTo>
                  <a:cubicBezTo>
                    <a:pt x="88" y="240"/>
                    <a:pt x="88" y="240"/>
                    <a:pt x="88" y="240"/>
                  </a:cubicBezTo>
                  <a:cubicBezTo>
                    <a:pt x="41" y="171"/>
                    <a:pt x="14" y="91"/>
                    <a:pt x="8" y="8"/>
                  </a:cubicBezTo>
                  <a:cubicBezTo>
                    <a:pt x="114" y="8"/>
                    <a:pt x="114" y="8"/>
                    <a:pt x="114" y="8"/>
                  </a:cubicBezTo>
                  <a:cubicBezTo>
                    <a:pt x="114" y="13"/>
                    <a:pt x="115" y="18"/>
                    <a:pt x="115" y="24"/>
                  </a:cubicBezTo>
                  <a:cubicBezTo>
                    <a:pt x="116" y="25"/>
                    <a:pt x="116" y="27"/>
                    <a:pt x="116" y="29"/>
                  </a:cubicBezTo>
                  <a:cubicBezTo>
                    <a:pt x="117" y="34"/>
                    <a:pt x="118" y="40"/>
                    <a:pt x="119" y="45"/>
                  </a:cubicBezTo>
                  <a:cubicBezTo>
                    <a:pt x="119" y="47"/>
                    <a:pt x="120" y="49"/>
                    <a:pt x="120" y="51"/>
                  </a:cubicBezTo>
                  <a:cubicBezTo>
                    <a:pt x="122" y="60"/>
                    <a:pt x="124" y="68"/>
                    <a:pt x="127" y="77"/>
                  </a:cubicBezTo>
                  <a:close/>
                </a:path>
              </a:pathLst>
            </a:custGeom>
            <a:solidFill>
              <a:srgbClr val="9E7CD1"/>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19" name="形状"/>
            <p:cNvSpPr>
              <a:spLocks noEditPoints="1"/>
            </p:cNvSpPr>
            <p:nvPr/>
          </p:nvSpPr>
          <p:spPr bwMode="auto">
            <a:xfrm>
              <a:off x="6175377" y="3765551"/>
              <a:ext cx="1444625" cy="1444625"/>
            </a:xfrm>
            <a:custGeom>
              <a:avLst/>
              <a:gdLst>
                <a:gd name="T0" fmla="*/ 237 w 455"/>
                <a:gd name="T1" fmla="*/ 378 h 455"/>
                <a:gd name="T2" fmla="*/ 349 w 455"/>
                <a:gd name="T3" fmla="*/ 349 h 455"/>
                <a:gd name="T4" fmla="*/ 374 w 455"/>
                <a:gd name="T5" fmla="*/ 243 h 455"/>
                <a:gd name="T6" fmla="*/ 455 w 455"/>
                <a:gd name="T7" fmla="*/ 0 h 455"/>
                <a:gd name="T8" fmla="*/ 266 w 455"/>
                <a:gd name="T9" fmla="*/ 3 h 455"/>
                <a:gd name="T10" fmla="*/ 0 w 455"/>
                <a:gd name="T11" fmla="*/ 266 h 455"/>
                <a:gd name="T12" fmla="*/ 4 w 455"/>
                <a:gd name="T13" fmla="*/ 455 h 455"/>
                <a:gd name="T14" fmla="*/ 336 w 455"/>
                <a:gd name="T15" fmla="*/ 45 h 455"/>
                <a:gd name="T16" fmla="*/ 340 w 455"/>
                <a:gd name="T17" fmla="*/ 24 h 455"/>
                <a:gd name="T18" fmla="*/ 447 w 455"/>
                <a:gd name="T19" fmla="*/ 8 h 455"/>
                <a:gd name="T20" fmla="*/ 366 w 455"/>
                <a:gd name="T21" fmla="*/ 242 h 455"/>
                <a:gd name="T22" fmla="*/ 371 w 455"/>
                <a:gd name="T23" fmla="*/ 274 h 455"/>
                <a:gd name="T24" fmla="*/ 269 w 455"/>
                <a:gd name="T25" fmla="*/ 375 h 455"/>
                <a:gd name="T26" fmla="*/ 236 w 455"/>
                <a:gd name="T27" fmla="*/ 369 h 455"/>
                <a:gd name="T28" fmla="*/ 8 w 455"/>
                <a:gd name="T29" fmla="*/ 447 h 455"/>
                <a:gd name="T30" fmla="*/ 9 w 455"/>
                <a:gd name="T31" fmla="*/ 341 h 455"/>
                <a:gd name="T32" fmla="*/ 20 w 455"/>
                <a:gd name="T33" fmla="*/ 340 h 455"/>
                <a:gd name="T34" fmla="*/ 38 w 455"/>
                <a:gd name="T35" fmla="*/ 337 h 455"/>
                <a:gd name="T36" fmla="*/ 49 w 455"/>
                <a:gd name="T37" fmla="*/ 335 h 455"/>
                <a:gd name="T38" fmla="*/ 60 w 455"/>
                <a:gd name="T39" fmla="*/ 333 h 455"/>
                <a:gd name="T40" fmla="*/ 70 w 455"/>
                <a:gd name="T41" fmla="*/ 330 h 455"/>
                <a:gd name="T42" fmla="*/ 81 w 455"/>
                <a:gd name="T43" fmla="*/ 327 h 455"/>
                <a:gd name="T44" fmla="*/ 89 w 455"/>
                <a:gd name="T45" fmla="*/ 325 h 455"/>
                <a:gd name="T46" fmla="*/ 100 w 455"/>
                <a:gd name="T47" fmla="*/ 321 h 455"/>
                <a:gd name="T48" fmla="*/ 110 w 455"/>
                <a:gd name="T49" fmla="*/ 317 h 455"/>
                <a:gd name="T50" fmla="*/ 129 w 455"/>
                <a:gd name="T51" fmla="*/ 309 h 455"/>
                <a:gd name="T52" fmla="*/ 167 w 455"/>
                <a:gd name="T53" fmla="*/ 289 h 455"/>
                <a:gd name="T54" fmla="*/ 169 w 455"/>
                <a:gd name="T55" fmla="*/ 285 h 455"/>
                <a:gd name="T56" fmla="*/ 269 w 455"/>
                <a:gd name="T57" fmla="*/ 172 h 455"/>
                <a:gd name="T58" fmla="*/ 285 w 455"/>
                <a:gd name="T59" fmla="*/ 174 h 455"/>
                <a:gd name="T60" fmla="*/ 309 w 455"/>
                <a:gd name="T61" fmla="*/ 130 h 455"/>
                <a:gd name="T62" fmla="*/ 327 w 455"/>
                <a:gd name="T63" fmla="*/ 82 h 455"/>
                <a:gd name="T64" fmla="*/ 335 w 455"/>
                <a:gd name="T65" fmla="*/ 51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5" h="455">
                  <a:moveTo>
                    <a:pt x="4" y="455"/>
                  </a:moveTo>
                  <a:cubicBezTo>
                    <a:pt x="87" y="450"/>
                    <a:pt x="168" y="424"/>
                    <a:pt x="237" y="378"/>
                  </a:cubicBezTo>
                  <a:cubicBezTo>
                    <a:pt x="248" y="381"/>
                    <a:pt x="259" y="383"/>
                    <a:pt x="269" y="383"/>
                  </a:cubicBezTo>
                  <a:cubicBezTo>
                    <a:pt x="300" y="383"/>
                    <a:pt x="328" y="371"/>
                    <a:pt x="349" y="349"/>
                  </a:cubicBezTo>
                  <a:cubicBezTo>
                    <a:pt x="368" y="328"/>
                    <a:pt x="379" y="302"/>
                    <a:pt x="379" y="274"/>
                  </a:cubicBezTo>
                  <a:cubicBezTo>
                    <a:pt x="379" y="263"/>
                    <a:pt x="377" y="253"/>
                    <a:pt x="374" y="243"/>
                  </a:cubicBezTo>
                  <a:cubicBezTo>
                    <a:pt x="422" y="172"/>
                    <a:pt x="450" y="89"/>
                    <a:pt x="455" y="4"/>
                  </a:cubicBezTo>
                  <a:cubicBezTo>
                    <a:pt x="455" y="0"/>
                    <a:pt x="455" y="0"/>
                    <a:pt x="455" y="0"/>
                  </a:cubicBezTo>
                  <a:cubicBezTo>
                    <a:pt x="266" y="0"/>
                    <a:pt x="266" y="0"/>
                    <a:pt x="266" y="0"/>
                  </a:cubicBezTo>
                  <a:cubicBezTo>
                    <a:pt x="266" y="3"/>
                    <a:pt x="266" y="3"/>
                    <a:pt x="266" y="3"/>
                  </a:cubicBezTo>
                  <a:cubicBezTo>
                    <a:pt x="252" y="142"/>
                    <a:pt x="142" y="252"/>
                    <a:pt x="3" y="266"/>
                  </a:cubicBezTo>
                  <a:cubicBezTo>
                    <a:pt x="0" y="266"/>
                    <a:pt x="0" y="266"/>
                    <a:pt x="0" y="266"/>
                  </a:cubicBezTo>
                  <a:cubicBezTo>
                    <a:pt x="0" y="455"/>
                    <a:pt x="0" y="455"/>
                    <a:pt x="0" y="455"/>
                  </a:cubicBezTo>
                  <a:lnTo>
                    <a:pt x="4" y="455"/>
                  </a:lnTo>
                  <a:close/>
                  <a:moveTo>
                    <a:pt x="335" y="51"/>
                  </a:moveTo>
                  <a:cubicBezTo>
                    <a:pt x="335" y="49"/>
                    <a:pt x="336" y="47"/>
                    <a:pt x="336" y="45"/>
                  </a:cubicBezTo>
                  <a:cubicBezTo>
                    <a:pt x="337" y="40"/>
                    <a:pt x="338" y="34"/>
                    <a:pt x="339" y="29"/>
                  </a:cubicBezTo>
                  <a:cubicBezTo>
                    <a:pt x="339" y="27"/>
                    <a:pt x="339" y="25"/>
                    <a:pt x="340" y="24"/>
                  </a:cubicBezTo>
                  <a:cubicBezTo>
                    <a:pt x="340" y="18"/>
                    <a:pt x="341" y="13"/>
                    <a:pt x="341" y="8"/>
                  </a:cubicBezTo>
                  <a:cubicBezTo>
                    <a:pt x="447" y="8"/>
                    <a:pt x="447" y="8"/>
                    <a:pt x="447" y="8"/>
                  </a:cubicBezTo>
                  <a:cubicBezTo>
                    <a:pt x="441" y="91"/>
                    <a:pt x="414" y="171"/>
                    <a:pt x="367" y="240"/>
                  </a:cubicBezTo>
                  <a:cubicBezTo>
                    <a:pt x="366" y="242"/>
                    <a:pt x="366" y="242"/>
                    <a:pt x="366" y="242"/>
                  </a:cubicBezTo>
                  <a:cubicBezTo>
                    <a:pt x="366" y="244"/>
                    <a:pt x="366" y="244"/>
                    <a:pt x="366" y="244"/>
                  </a:cubicBezTo>
                  <a:cubicBezTo>
                    <a:pt x="369" y="253"/>
                    <a:pt x="371" y="263"/>
                    <a:pt x="371" y="274"/>
                  </a:cubicBezTo>
                  <a:cubicBezTo>
                    <a:pt x="371" y="300"/>
                    <a:pt x="361" y="324"/>
                    <a:pt x="343" y="343"/>
                  </a:cubicBezTo>
                  <a:cubicBezTo>
                    <a:pt x="324" y="364"/>
                    <a:pt x="298" y="375"/>
                    <a:pt x="269" y="375"/>
                  </a:cubicBezTo>
                  <a:cubicBezTo>
                    <a:pt x="259" y="375"/>
                    <a:pt x="248" y="373"/>
                    <a:pt x="238" y="370"/>
                  </a:cubicBezTo>
                  <a:cubicBezTo>
                    <a:pt x="236" y="369"/>
                    <a:pt x="236" y="369"/>
                    <a:pt x="236" y="369"/>
                  </a:cubicBezTo>
                  <a:cubicBezTo>
                    <a:pt x="235" y="371"/>
                    <a:pt x="235" y="371"/>
                    <a:pt x="235" y="371"/>
                  </a:cubicBezTo>
                  <a:cubicBezTo>
                    <a:pt x="167" y="415"/>
                    <a:pt x="88" y="442"/>
                    <a:pt x="8" y="447"/>
                  </a:cubicBezTo>
                  <a:cubicBezTo>
                    <a:pt x="8" y="341"/>
                    <a:pt x="8" y="341"/>
                    <a:pt x="8" y="341"/>
                  </a:cubicBezTo>
                  <a:cubicBezTo>
                    <a:pt x="8" y="341"/>
                    <a:pt x="9" y="341"/>
                    <a:pt x="9" y="341"/>
                  </a:cubicBezTo>
                  <a:cubicBezTo>
                    <a:pt x="12" y="341"/>
                    <a:pt x="15" y="341"/>
                    <a:pt x="17" y="340"/>
                  </a:cubicBezTo>
                  <a:cubicBezTo>
                    <a:pt x="18" y="340"/>
                    <a:pt x="19" y="340"/>
                    <a:pt x="20" y="340"/>
                  </a:cubicBezTo>
                  <a:cubicBezTo>
                    <a:pt x="23" y="340"/>
                    <a:pt x="26" y="339"/>
                    <a:pt x="29" y="339"/>
                  </a:cubicBezTo>
                  <a:cubicBezTo>
                    <a:pt x="32" y="338"/>
                    <a:pt x="35" y="338"/>
                    <a:pt x="38" y="337"/>
                  </a:cubicBezTo>
                  <a:cubicBezTo>
                    <a:pt x="39" y="337"/>
                    <a:pt x="40" y="337"/>
                    <a:pt x="41" y="337"/>
                  </a:cubicBezTo>
                  <a:cubicBezTo>
                    <a:pt x="44" y="336"/>
                    <a:pt x="46" y="336"/>
                    <a:pt x="49" y="335"/>
                  </a:cubicBezTo>
                  <a:cubicBezTo>
                    <a:pt x="50" y="335"/>
                    <a:pt x="51" y="335"/>
                    <a:pt x="52" y="335"/>
                  </a:cubicBezTo>
                  <a:cubicBezTo>
                    <a:pt x="55" y="334"/>
                    <a:pt x="57" y="334"/>
                    <a:pt x="60" y="333"/>
                  </a:cubicBezTo>
                  <a:cubicBezTo>
                    <a:pt x="60" y="333"/>
                    <a:pt x="60" y="333"/>
                    <a:pt x="60" y="333"/>
                  </a:cubicBezTo>
                  <a:cubicBezTo>
                    <a:pt x="63" y="332"/>
                    <a:pt x="67" y="331"/>
                    <a:pt x="70" y="330"/>
                  </a:cubicBezTo>
                  <a:cubicBezTo>
                    <a:pt x="73" y="329"/>
                    <a:pt x="77" y="329"/>
                    <a:pt x="80" y="328"/>
                  </a:cubicBezTo>
                  <a:cubicBezTo>
                    <a:pt x="80" y="327"/>
                    <a:pt x="80" y="327"/>
                    <a:pt x="81" y="327"/>
                  </a:cubicBezTo>
                  <a:cubicBezTo>
                    <a:pt x="83" y="327"/>
                    <a:pt x="86" y="326"/>
                    <a:pt x="89" y="325"/>
                  </a:cubicBezTo>
                  <a:cubicBezTo>
                    <a:pt x="89" y="325"/>
                    <a:pt x="89" y="325"/>
                    <a:pt x="89" y="325"/>
                  </a:cubicBezTo>
                  <a:cubicBezTo>
                    <a:pt x="91" y="324"/>
                    <a:pt x="93" y="323"/>
                    <a:pt x="95" y="323"/>
                  </a:cubicBezTo>
                  <a:cubicBezTo>
                    <a:pt x="97" y="322"/>
                    <a:pt x="98" y="322"/>
                    <a:pt x="100" y="321"/>
                  </a:cubicBezTo>
                  <a:cubicBezTo>
                    <a:pt x="101" y="321"/>
                    <a:pt x="102" y="320"/>
                    <a:pt x="102" y="320"/>
                  </a:cubicBezTo>
                  <a:cubicBezTo>
                    <a:pt x="105" y="319"/>
                    <a:pt x="108" y="318"/>
                    <a:pt x="110" y="317"/>
                  </a:cubicBezTo>
                  <a:cubicBezTo>
                    <a:pt x="113" y="316"/>
                    <a:pt x="116" y="315"/>
                    <a:pt x="119" y="314"/>
                  </a:cubicBezTo>
                  <a:cubicBezTo>
                    <a:pt x="122" y="312"/>
                    <a:pt x="126" y="311"/>
                    <a:pt x="129" y="309"/>
                  </a:cubicBezTo>
                  <a:cubicBezTo>
                    <a:pt x="131" y="308"/>
                    <a:pt x="134" y="307"/>
                    <a:pt x="136" y="305"/>
                  </a:cubicBezTo>
                  <a:cubicBezTo>
                    <a:pt x="147" y="300"/>
                    <a:pt x="157" y="295"/>
                    <a:pt x="167" y="289"/>
                  </a:cubicBezTo>
                  <a:cubicBezTo>
                    <a:pt x="169" y="287"/>
                    <a:pt x="169" y="287"/>
                    <a:pt x="169" y="287"/>
                  </a:cubicBezTo>
                  <a:cubicBezTo>
                    <a:pt x="169" y="285"/>
                    <a:pt x="169" y="285"/>
                    <a:pt x="169" y="285"/>
                  </a:cubicBezTo>
                  <a:cubicBezTo>
                    <a:pt x="168" y="281"/>
                    <a:pt x="168" y="277"/>
                    <a:pt x="168" y="274"/>
                  </a:cubicBezTo>
                  <a:cubicBezTo>
                    <a:pt x="168" y="218"/>
                    <a:pt x="214" y="172"/>
                    <a:pt x="269" y="172"/>
                  </a:cubicBezTo>
                  <a:cubicBezTo>
                    <a:pt x="273" y="172"/>
                    <a:pt x="278" y="173"/>
                    <a:pt x="282" y="173"/>
                  </a:cubicBezTo>
                  <a:cubicBezTo>
                    <a:pt x="285" y="174"/>
                    <a:pt x="285" y="174"/>
                    <a:pt x="285" y="174"/>
                  </a:cubicBezTo>
                  <a:cubicBezTo>
                    <a:pt x="286" y="171"/>
                    <a:pt x="286" y="171"/>
                    <a:pt x="286" y="171"/>
                  </a:cubicBezTo>
                  <a:cubicBezTo>
                    <a:pt x="294" y="158"/>
                    <a:pt x="302" y="144"/>
                    <a:pt x="309" y="130"/>
                  </a:cubicBezTo>
                  <a:cubicBezTo>
                    <a:pt x="310" y="127"/>
                    <a:pt x="311" y="125"/>
                    <a:pt x="312" y="122"/>
                  </a:cubicBezTo>
                  <a:cubicBezTo>
                    <a:pt x="318" y="109"/>
                    <a:pt x="323" y="96"/>
                    <a:pt x="327" y="82"/>
                  </a:cubicBezTo>
                  <a:cubicBezTo>
                    <a:pt x="327" y="80"/>
                    <a:pt x="328" y="79"/>
                    <a:pt x="328" y="77"/>
                  </a:cubicBezTo>
                  <a:cubicBezTo>
                    <a:pt x="331" y="68"/>
                    <a:pt x="333" y="60"/>
                    <a:pt x="335" y="51"/>
                  </a:cubicBezTo>
                  <a:close/>
                </a:path>
              </a:pathLst>
            </a:custGeom>
            <a:solidFill>
              <a:srgbClr val="9E7CD1"/>
            </a:solidFill>
            <a:ln>
              <a:noFill/>
            </a:ln>
          </p:spPr>
          <p:txBody>
            <a:bodyPr vert="horz" wrap="square" lIns="91440" tIns="45720" rIns="91440" bIns="45720" numCol="1" anchor="t" anchorCtr="0" compatLnSpc="1"/>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gr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建筑与房屋的城市空拍图&#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357"/>
            <a:ext cx="24382730" cy="13715286"/>
          </a:xfrm>
          <a:prstGeom prst="rect">
            <a:avLst/>
          </a:prstGeom>
        </p:spPr>
      </p:pic>
      <p:sp>
        <p:nvSpPr>
          <p:cNvPr id="8" name="矩形 7"/>
          <p:cNvSpPr/>
          <p:nvPr/>
        </p:nvSpPr>
        <p:spPr>
          <a:xfrm>
            <a:off x="0" y="357"/>
            <a:ext cx="24382730" cy="13715286"/>
          </a:xfrm>
          <a:prstGeom prst="rect">
            <a:avLst/>
          </a:prstGeom>
          <a:gradFill>
            <a:gsLst>
              <a:gs pos="0">
                <a:srgbClr val="0070C0">
                  <a:alpha val="65000"/>
                </a:srgbClr>
              </a:gs>
              <a:gs pos="100000">
                <a:srgbClr val="7030A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32" name="矩形 8"/>
          <p:cNvSpPr/>
          <p:nvPr/>
        </p:nvSpPr>
        <p:spPr>
          <a:xfrm>
            <a:off x="-38098" y="8115235"/>
            <a:ext cx="24420828" cy="5600408"/>
          </a:xfrm>
          <a:custGeom>
            <a:avLst/>
            <a:gdLst>
              <a:gd name="connsiteX0" fmla="*/ 0 w 12192000"/>
              <a:gd name="connsiteY0" fmla="*/ 0 h 2457450"/>
              <a:gd name="connsiteX1" fmla="*/ 12192000 w 12192000"/>
              <a:gd name="connsiteY1" fmla="*/ 0 h 2457450"/>
              <a:gd name="connsiteX2" fmla="*/ 12192000 w 12192000"/>
              <a:gd name="connsiteY2" fmla="*/ 2457450 h 2457450"/>
              <a:gd name="connsiteX3" fmla="*/ 0 w 12192000"/>
              <a:gd name="connsiteY3" fmla="*/ 2457450 h 2457450"/>
              <a:gd name="connsiteX4" fmla="*/ 0 w 12192000"/>
              <a:gd name="connsiteY4" fmla="*/ 0 h 2457450"/>
              <a:gd name="connsiteX0-1" fmla="*/ 0 w 12211050"/>
              <a:gd name="connsiteY0-2" fmla="*/ 971550 h 3429000"/>
              <a:gd name="connsiteX1-3" fmla="*/ 12211050 w 12211050"/>
              <a:gd name="connsiteY1-4" fmla="*/ 0 h 3429000"/>
              <a:gd name="connsiteX2-5" fmla="*/ 12192000 w 12211050"/>
              <a:gd name="connsiteY2-6" fmla="*/ 3429000 h 3429000"/>
              <a:gd name="connsiteX3-7" fmla="*/ 0 w 12211050"/>
              <a:gd name="connsiteY3-8" fmla="*/ 3429000 h 3429000"/>
              <a:gd name="connsiteX4-9" fmla="*/ 0 w 12211050"/>
              <a:gd name="connsiteY4-10" fmla="*/ 971550 h 3429000"/>
              <a:gd name="connsiteX0-11" fmla="*/ 0 w 12192000"/>
              <a:gd name="connsiteY0-12" fmla="*/ 1302626 h 3760076"/>
              <a:gd name="connsiteX1-13" fmla="*/ 12192000 w 12192000"/>
              <a:gd name="connsiteY1-14" fmla="*/ 0 h 3760076"/>
              <a:gd name="connsiteX2-15" fmla="*/ 12192000 w 12192000"/>
              <a:gd name="connsiteY2-16" fmla="*/ 3760076 h 3760076"/>
              <a:gd name="connsiteX3-17" fmla="*/ 0 w 12192000"/>
              <a:gd name="connsiteY3-18" fmla="*/ 3760076 h 3760076"/>
              <a:gd name="connsiteX4-19" fmla="*/ 0 w 12192000"/>
              <a:gd name="connsiteY4-20" fmla="*/ 1302626 h 3760076"/>
              <a:gd name="connsiteX0-21" fmla="*/ 0 w 12192000"/>
              <a:gd name="connsiteY0-22" fmla="*/ 1018847 h 3476297"/>
              <a:gd name="connsiteX1-23" fmla="*/ 12192000 w 12192000"/>
              <a:gd name="connsiteY1-24" fmla="*/ 0 h 3476297"/>
              <a:gd name="connsiteX2-25" fmla="*/ 12192000 w 12192000"/>
              <a:gd name="connsiteY2-26" fmla="*/ 3476297 h 3476297"/>
              <a:gd name="connsiteX3-27" fmla="*/ 0 w 12192000"/>
              <a:gd name="connsiteY3-28" fmla="*/ 3476297 h 3476297"/>
              <a:gd name="connsiteX4-29" fmla="*/ 0 w 12192000"/>
              <a:gd name="connsiteY4-30" fmla="*/ 1018847 h 3476297"/>
              <a:gd name="connsiteX0-31" fmla="*/ 0 w 12211050"/>
              <a:gd name="connsiteY0-32" fmla="*/ 1208034 h 3476297"/>
              <a:gd name="connsiteX1-33" fmla="*/ 12211050 w 12211050"/>
              <a:gd name="connsiteY1-34" fmla="*/ 0 h 3476297"/>
              <a:gd name="connsiteX2-35" fmla="*/ 12211050 w 12211050"/>
              <a:gd name="connsiteY2-36" fmla="*/ 3476297 h 3476297"/>
              <a:gd name="connsiteX3-37" fmla="*/ 19050 w 12211050"/>
              <a:gd name="connsiteY3-38" fmla="*/ 3476297 h 3476297"/>
              <a:gd name="connsiteX4-39" fmla="*/ 0 w 12211050"/>
              <a:gd name="connsiteY4-40" fmla="*/ 1208034 h 34762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3476297">
                <a:moveTo>
                  <a:pt x="0" y="1208034"/>
                </a:moveTo>
                <a:lnTo>
                  <a:pt x="12211050" y="0"/>
                </a:lnTo>
                <a:lnTo>
                  <a:pt x="12211050" y="3476297"/>
                </a:lnTo>
                <a:lnTo>
                  <a:pt x="19050" y="3476297"/>
                </a:lnTo>
                <a:lnTo>
                  <a:pt x="0" y="12080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cxnSp>
        <p:nvCxnSpPr>
          <p:cNvPr id="2" name="直接连接符 1"/>
          <p:cNvCxnSpPr/>
          <p:nvPr/>
        </p:nvCxnSpPr>
        <p:spPr>
          <a:xfrm>
            <a:off x="2363791" y="6961505"/>
            <a:ext cx="11402512" cy="0"/>
          </a:xfrm>
          <a:prstGeom prst="line">
            <a:avLst/>
          </a:prstGeom>
          <a:ln w="9525">
            <a:solidFill>
              <a:schemeClr val="bg1">
                <a:lumMod val="75000"/>
              </a:schemeClr>
            </a:solidFill>
            <a:prstDash val="lgDashDotDot"/>
            <a:tailEnd type="ova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448564" y="4871249"/>
            <a:ext cx="11852910" cy="63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14765020" y="4275455"/>
            <a:ext cx="1183005" cy="1191895"/>
            <a:chOff x="9839939" y="2853200"/>
            <a:chExt cx="741721" cy="747250"/>
          </a:xfrm>
        </p:grpSpPr>
        <p:cxnSp>
          <p:nvCxnSpPr>
            <p:cNvPr id="25" name="直接连接符 24"/>
            <p:cNvCxnSpPr/>
            <p:nvPr/>
          </p:nvCxnSpPr>
          <p:spPr>
            <a:xfrm>
              <a:off x="10210799" y="2853200"/>
              <a:ext cx="0" cy="74725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9839939" y="3226825"/>
              <a:ext cx="74172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文本占位符 10"/>
          <p:cNvSpPr txBox="1"/>
          <p:nvPr/>
        </p:nvSpPr>
        <p:spPr>
          <a:xfrm>
            <a:off x="19939635" y="11839258"/>
            <a:ext cx="3361690" cy="1510665"/>
          </a:xfrm>
          <a:prstGeom prst="rect">
            <a:avLst/>
          </a:prstGeom>
        </p:spPr>
        <p:txBody>
          <a:bodyPr vert="horz" wrap="square" lIns="182870" tIns="91435" rIns="182870" bIns="91435" rtlCol="0" anchor="ctr">
            <a:sp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9600" b="1" dirty="0">
                <a:solidFill>
                  <a:schemeClr val="bg1">
                    <a:lumMod val="95000"/>
                  </a:schemeClr>
                </a:solidFill>
                <a:latin typeface="Helvetica Bold" charset="0"/>
                <a:ea typeface="Noto Sans S Chinese Light" panose="020B0300000000000000" pitchFamily="34" charset="-122"/>
                <a:cs typeface="Helvetica Bold" charset="0"/>
                <a:sym typeface="Noto Sans S Chinese Light" panose="020B0300000000000000" pitchFamily="34" charset="-122"/>
              </a:rPr>
              <a:t>2021</a:t>
            </a:r>
            <a:endParaRPr lang="en-US" altLang="zh-CN" sz="9600" b="1" dirty="0">
              <a:solidFill>
                <a:schemeClr val="bg1">
                  <a:lumMod val="95000"/>
                </a:schemeClr>
              </a:solidFill>
              <a:latin typeface="Helvetica Bold" charset="0"/>
              <a:ea typeface="Noto Sans S Chinese Light" panose="020B0300000000000000" pitchFamily="34" charset="-122"/>
              <a:cs typeface="Helvetica Bold" charset="0"/>
              <a:sym typeface="Noto Sans S Chinese Light" panose="020B0300000000000000" pitchFamily="34" charset="-122"/>
            </a:endParaRPr>
          </a:p>
        </p:txBody>
      </p:sp>
      <p:pic>
        <p:nvPicPr>
          <p:cNvPr id="5" name="图片 4" descr="mobius-logoai-03"/>
          <p:cNvPicPr>
            <a:picLocks noChangeAspect="1"/>
          </p:cNvPicPr>
          <p:nvPr/>
        </p:nvPicPr>
        <p:blipFill>
          <a:blip r:embed="rId2"/>
          <a:stretch>
            <a:fillRect/>
          </a:stretch>
        </p:blipFill>
        <p:spPr>
          <a:xfrm>
            <a:off x="20377785" y="9106535"/>
            <a:ext cx="2098040" cy="2098675"/>
          </a:xfrm>
          <a:prstGeom prst="rect">
            <a:avLst/>
          </a:prstGeom>
        </p:spPr>
      </p:pic>
      <p:sp>
        <p:nvSpPr>
          <p:cNvPr id="9" name="文本占位符 10"/>
          <p:cNvSpPr txBox="1"/>
          <p:nvPr/>
        </p:nvSpPr>
        <p:spPr>
          <a:xfrm>
            <a:off x="2539157" y="2705121"/>
            <a:ext cx="8676000" cy="4320000"/>
          </a:xfrm>
          <a:prstGeom prst="rect">
            <a:avLst/>
          </a:prstGeom>
        </p:spPr>
        <p:txBody>
          <a:bodyPr vert="horz" wrap="square" lIns="182870" tIns="91435" rIns="182870" bIns="91435" rtlCol="0" anchor="ctr">
            <a:sp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3200" b="1" noProof="0">
                <a:solidFill>
                  <a:prstClr val="white"/>
                </a:solidFill>
                <a:uLnTx/>
                <a:latin typeface="Helvetica Bold" charset="0"/>
                <a:ea typeface="庞门正道标题体" panose="02010600030101010101" pitchFamily="2" charset="-122"/>
                <a:cs typeface="Helvetica Bold" charset="0"/>
                <a:sym typeface="+mn-ea"/>
              </a:rPr>
              <a:t>TH</a:t>
            </a:r>
            <a:r>
              <a:rPr lang="en-US" altLang="zh-CN" sz="13200" b="1" noProof="0">
                <a:solidFill>
                  <a:schemeClr val="bg1"/>
                </a:solidFill>
                <a:uLnTx/>
                <a:latin typeface="Helvetica Bold" charset="0"/>
                <a:ea typeface="庞门正道标题体" panose="02010600030101010101" pitchFamily="2" charset="-122"/>
                <a:cs typeface="Helvetica Bold" charset="0"/>
                <a:sym typeface="+mn-ea"/>
              </a:rPr>
              <a:t>A</a:t>
            </a:r>
            <a:r>
              <a:rPr lang="en-US" altLang="zh-CN" sz="13200" b="1" noProof="0">
                <a:solidFill>
                  <a:prstClr val="white"/>
                </a:solidFill>
                <a:uLnTx/>
                <a:latin typeface="Helvetica Bold" charset="0"/>
                <a:ea typeface="庞门正道标题体" panose="02010600030101010101" pitchFamily="2" charset="-122"/>
                <a:cs typeface="Helvetica Bold" charset="0"/>
                <a:sym typeface="+mn-ea"/>
              </a:rPr>
              <a:t>NK</a:t>
            </a:r>
            <a:r>
              <a:rPr lang="en-US" altLang="zh-CN" sz="13200" b="1">
                <a:solidFill>
                  <a:prstClr val="white"/>
                </a:solidFill>
                <a:latin typeface="Helvetica Bold" charset="0"/>
                <a:ea typeface="庞门正道标题体" panose="02010600030101010101" pitchFamily="2" charset="-122"/>
                <a:cs typeface="Helvetica Bold" charset="0"/>
                <a:sym typeface="+mn-ea"/>
              </a:rPr>
              <a:t> </a:t>
            </a:r>
            <a:r>
              <a:rPr lang="en-US" altLang="zh-CN" sz="13200" b="1" noProof="0">
                <a:solidFill>
                  <a:prstClr val="white"/>
                </a:solidFill>
                <a:uLnTx/>
                <a:latin typeface="Helvetica Bold" charset="0"/>
                <a:ea typeface="庞门正道标题体" panose="02010600030101010101" pitchFamily="2" charset="-122"/>
                <a:cs typeface="Helvetica Bold" charset="0"/>
                <a:sym typeface="+mn-ea"/>
              </a:rPr>
              <a:t>YOU</a:t>
            </a:r>
            <a:endParaRPr lang="en-US" altLang="zh-CN" sz="13200" b="1" dirty="0">
              <a:solidFill>
                <a:schemeClr val="bg1"/>
              </a:solidFill>
              <a:latin typeface="Helvetica Bold" charset="0"/>
              <a:ea typeface="Noto Sans S Chinese Light" panose="020B0300000000000000" pitchFamily="34" charset="-122"/>
              <a:cs typeface="Helvetica Bold" charset="0"/>
              <a:sym typeface="Noto Sans S Chinese Light" panose="020B0300000000000000" pitchFamily="34" charset="-122"/>
            </a:endParaRPr>
          </a:p>
        </p:txBody>
      </p:sp>
      <p:sp>
        <p:nvSpPr>
          <p:cNvPr id="4" name="文本占位符 10"/>
          <p:cNvSpPr txBox="1"/>
          <p:nvPr/>
        </p:nvSpPr>
        <p:spPr>
          <a:xfrm>
            <a:off x="2826385" y="7583170"/>
            <a:ext cx="3744000" cy="735330"/>
          </a:xfrm>
          <a:prstGeom prst="rect">
            <a:avLst/>
          </a:prstGeom>
        </p:spPr>
        <p:txBody>
          <a:bodyPr vert="horz" wrap="square" lIns="182870" tIns="91435" rIns="182870" bIns="91435" rtlCol="0" anchor="ctr">
            <a:spAutoFit/>
          </a:bodyPr>
          <a:lstStyle>
            <a:defPPr>
              <a:defRPr lang="zh-CN"/>
            </a:defPPr>
            <a:lvl1pPr marL="0" indent="0" algn="ctr" defTabSz="914400" rtl="0" eaLnBrk="1" latinLnBrk="0" hangingPunct="1">
              <a:lnSpc>
                <a:spcPct val="90000"/>
              </a:lnSpc>
              <a:spcBef>
                <a:spcPct val="0"/>
              </a:spcBef>
              <a:buNone/>
              <a:defRPr lang="zh-CN" altLang="en-US" sz="2800" kern="1200" dirty="0">
                <a:solidFill>
                  <a:srgbClr val="FBFBFC"/>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3600">
                <a:latin typeface="Helvetica Regular" charset="0"/>
                <a:ea typeface="庞门正道标题体" panose="02010600030101010101" pitchFamily="2" charset="-122"/>
                <a:cs typeface="Helvetica Regular" charset="0"/>
                <a:sym typeface="+mn-ea"/>
              </a:rPr>
              <a:t>Pedro Torres</a:t>
            </a:r>
            <a:endParaRPr lang="en-US" altLang="zh-CN" sz="3600">
              <a:latin typeface="Helvetica Regular" charset="0"/>
              <a:ea typeface="庞门正道标题体" panose="02010600030101010101" pitchFamily="2" charset="-122"/>
              <a:cs typeface="Helvetica Regular"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1539875" y="5564505"/>
            <a:ext cx="3421380" cy="4649470"/>
            <a:chOff x="2764" y="7632"/>
            <a:chExt cx="5388" cy="7322"/>
          </a:xfrm>
        </p:grpSpPr>
        <p:sp>
          <p:nvSpPr>
            <p:cNvPr id="138" name="Overview"/>
            <p:cNvSpPr txBox="1"/>
            <p:nvPr/>
          </p:nvSpPr>
          <p:spPr>
            <a:xfrm>
              <a:off x="2764" y="13052"/>
              <a:ext cx="5389" cy="1902"/>
            </a:xfrm>
            <a:prstGeom prst="rect">
              <a:avLst/>
            </a:prstGeom>
            <a:ln w="12700">
              <a:miter lim="400000"/>
            </a:ln>
          </p:spPr>
          <p:txBody>
            <a:bodyPr wrap="none" lIns="50797" tIns="50797" rIns="50797" bIns="50797"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25FB2"/>
                  </a:solidFill>
                  <a:latin typeface="DINPro-Bold"/>
                  <a:ea typeface="DINPro-Bold"/>
                  <a:cs typeface="DINPro-Bold"/>
                  <a:sym typeface="DINPro-Bold"/>
                </a:defRPr>
              </a:lvl1pPr>
            </a:lstStyle>
            <a:p>
              <a:pPr algn="ctr"/>
              <a:r>
                <a:rPr>
                  <a:solidFill>
                    <a:schemeClr val="tx1">
                      <a:lumMod val="75000"/>
                      <a:lumOff val="25000"/>
                    </a:schemeClr>
                  </a:solidFill>
                </a:rPr>
                <a:t>What does Mobius </a:t>
              </a:r>
              <a:endParaRPr>
                <a:solidFill>
                  <a:schemeClr val="tx1">
                    <a:lumMod val="75000"/>
                    <a:lumOff val="25000"/>
                  </a:schemeClr>
                </a:solidFill>
              </a:endParaRPr>
            </a:p>
            <a:p>
              <a:pPr algn="ctr"/>
              <a:r>
                <a:rPr>
                  <a:solidFill>
                    <a:schemeClr val="tx1">
                      <a:lumMod val="75000"/>
                      <a:lumOff val="25000"/>
                    </a:schemeClr>
                  </a:solidFill>
                </a:rPr>
                <a:t>think about synthetic </a:t>
              </a:r>
              <a:endParaRPr>
                <a:solidFill>
                  <a:schemeClr val="tx1">
                    <a:lumMod val="75000"/>
                    <a:lumOff val="25000"/>
                  </a:schemeClr>
                </a:solidFill>
              </a:endParaRPr>
            </a:p>
            <a:p>
              <a:pPr algn="ctr"/>
              <a:r>
                <a:rPr>
                  <a:solidFill>
                    <a:schemeClr val="tx1">
                      <a:lumMod val="75000"/>
                      <a:lumOff val="25000"/>
                    </a:schemeClr>
                  </a:solidFill>
                </a:rPr>
                <a:t>assets?</a:t>
              </a:r>
              <a:endParaRPr>
                <a:solidFill>
                  <a:schemeClr val="tx1">
                    <a:lumMod val="75000"/>
                    <a:lumOff val="25000"/>
                  </a:schemeClr>
                </a:solidFill>
              </a:endParaRPr>
            </a:p>
          </p:txBody>
        </p:sp>
        <p:sp>
          <p:nvSpPr>
            <p:cNvPr id="68" name="椭圆 67"/>
            <p:cNvSpPr/>
            <p:nvPr/>
          </p:nvSpPr>
          <p:spPr>
            <a:xfrm>
              <a:off x="3483" y="7632"/>
              <a:ext cx="3951" cy="3949"/>
            </a:xfrm>
            <a:prstGeom prst="ellipse">
              <a:avLst/>
            </a:prstGeom>
            <a:noFill/>
            <a:ln>
              <a:solidFill>
                <a:srgbClr val="AC47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ea typeface="字魂105号-简雅黑" panose="00000500000000000000" pitchFamily="2" charset="-122"/>
              </a:endParaRPr>
            </a:p>
          </p:txBody>
        </p:sp>
        <p:sp>
          <p:nvSpPr>
            <p:cNvPr id="70" name="02"/>
            <p:cNvSpPr txBox="1"/>
            <p:nvPr/>
          </p:nvSpPr>
          <p:spPr>
            <a:xfrm>
              <a:off x="4314" y="8558"/>
              <a:ext cx="2290" cy="2096"/>
            </a:xfrm>
            <a:prstGeom prst="rect">
              <a:avLst/>
            </a:prstGeom>
            <a:ln w="12700">
              <a:miter lim="400000"/>
            </a:ln>
          </p:spPr>
          <p:txBody>
            <a:bodyPr wrap="none" lIns="50797" tIns="50797" rIns="50797" bIns="50797">
              <a:spAutoFit/>
            </a:bodyPr>
            <a:lstStyle>
              <a:lvl1pPr algn="l">
                <a:defRPr sz="8000">
                  <a:solidFill>
                    <a:srgbClr val="383838"/>
                  </a:solidFill>
                  <a:latin typeface="DINPro-Regular"/>
                  <a:ea typeface="DINPro-Regular"/>
                  <a:cs typeface="DINPro-Regular"/>
                  <a:sym typeface="DINPro-Regular"/>
                </a:defRPr>
              </a:lvl1pPr>
            </a:lstStyle>
            <a:p>
              <a:r>
                <a:t>0</a:t>
              </a:r>
              <a:r>
                <a:rPr lang="en-US"/>
                <a:t>1</a:t>
              </a:r>
              <a:endParaRPr lang="en-US"/>
            </a:p>
          </p:txBody>
        </p:sp>
      </p:grpSp>
      <p:grpSp>
        <p:nvGrpSpPr>
          <p:cNvPr id="87" name="组合 86"/>
          <p:cNvGrpSpPr/>
          <p:nvPr/>
        </p:nvGrpSpPr>
        <p:grpSpPr>
          <a:xfrm>
            <a:off x="6129655" y="5564505"/>
            <a:ext cx="3503295" cy="4649470"/>
            <a:chOff x="10589" y="7632"/>
            <a:chExt cx="5517" cy="7322"/>
          </a:xfrm>
        </p:grpSpPr>
        <p:sp>
          <p:nvSpPr>
            <p:cNvPr id="140" name="Project Introduction"/>
            <p:cNvSpPr txBox="1"/>
            <p:nvPr/>
          </p:nvSpPr>
          <p:spPr>
            <a:xfrm>
              <a:off x="10589" y="13052"/>
              <a:ext cx="5517" cy="1902"/>
            </a:xfrm>
            <a:prstGeom prst="rect">
              <a:avLst/>
            </a:prstGeom>
            <a:ln w="12700">
              <a:miter lim="400000"/>
            </a:ln>
          </p:spPr>
          <p:txBody>
            <a:bodyPr wrap="square" lIns="50797" tIns="50797" rIns="50797" bIns="50797"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25FB2"/>
                  </a:solidFill>
                  <a:latin typeface="DINPro-Bold"/>
                  <a:ea typeface="DINPro-Bold"/>
                  <a:cs typeface="DINPro-Bold"/>
                  <a:sym typeface="DINPro-Bold"/>
                </a:defRPr>
              </a:lvl1pPr>
            </a:lstStyle>
            <a:p>
              <a:pPr algn="ctr"/>
              <a:r>
                <a:rPr>
                  <a:solidFill>
                    <a:schemeClr val="tx1">
                      <a:lumMod val="75000"/>
                      <a:lumOff val="25000"/>
                    </a:schemeClr>
                  </a:solidFill>
                </a:rPr>
                <a:t>The existing problems </a:t>
              </a:r>
              <a:endParaRPr>
                <a:solidFill>
                  <a:schemeClr val="tx1">
                    <a:lumMod val="75000"/>
                    <a:lumOff val="25000"/>
                  </a:schemeClr>
                </a:solidFill>
              </a:endParaRPr>
            </a:p>
            <a:p>
              <a:pPr algn="ctr"/>
              <a:r>
                <a:rPr>
                  <a:solidFill>
                    <a:schemeClr val="tx1">
                      <a:lumMod val="75000"/>
                      <a:lumOff val="25000"/>
                    </a:schemeClr>
                  </a:solidFill>
                </a:rPr>
                <a:t>and future potentials </a:t>
              </a:r>
              <a:endParaRPr>
                <a:solidFill>
                  <a:schemeClr val="tx1">
                    <a:lumMod val="75000"/>
                    <a:lumOff val="25000"/>
                  </a:schemeClr>
                </a:solidFill>
              </a:endParaRPr>
            </a:p>
            <a:p>
              <a:pPr algn="ctr"/>
              <a:r>
                <a:rPr>
                  <a:solidFill>
                    <a:schemeClr val="tx1">
                      <a:lumMod val="75000"/>
                      <a:lumOff val="25000"/>
                    </a:schemeClr>
                  </a:solidFill>
                </a:rPr>
                <a:t>of synthetic asset</a:t>
              </a:r>
              <a:r>
                <a:rPr lang="en-US">
                  <a:solidFill>
                    <a:schemeClr val="tx1">
                      <a:lumMod val="75000"/>
                      <a:lumOff val="25000"/>
                    </a:schemeClr>
                  </a:solidFill>
                </a:rPr>
                <a:t>s</a:t>
              </a:r>
              <a:endParaRPr lang="en-US">
                <a:solidFill>
                  <a:schemeClr val="tx1">
                    <a:lumMod val="75000"/>
                    <a:lumOff val="25000"/>
                  </a:schemeClr>
                </a:solidFill>
              </a:endParaRPr>
            </a:p>
          </p:txBody>
        </p:sp>
        <p:sp>
          <p:nvSpPr>
            <p:cNvPr id="75" name="椭圆 74"/>
            <p:cNvSpPr/>
            <p:nvPr/>
          </p:nvSpPr>
          <p:spPr>
            <a:xfrm>
              <a:off x="11372" y="7632"/>
              <a:ext cx="3951" cy="3949"/>
            </a:xfrm>
            <a:prstGeom prst="ellipse">
              <a:avLst/>
            </a:prstGeom>
            <a:noFill/>
            <a:ln>
              <a:solidFill>
                <a:srgbClr val="AC47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ea typeface="字魂105号-简雅黑" panose="00000500000000000000" pitchFamily="2" charset="-122"/>
              </a:endParaRPr>
            </a:p>
          </p:txBody>
        </p:sp>
        <p:sp>
          <p:nvSpPr>
            <p:cNvPr id="76" name="02"/>
            <p:cNvSpPr txBox="1"/>
            <p:nvPr/>
          </p:nvSpPr>
          <p:spPr>
            <a:xfrm>
              <a:off x="12203" y="8558"/>
              <a:ext cx="2290" cy="2096"/>
            </a:xfrm>
            <a:prstGeom prst="rect">
              <a:avLst/>
            </a:prstGeom>
            <a:ln w="12700">
              <a:miter lim="400000"/>
            </a:ln>
          </p:spPr>
          <p:txBody>
            <a:bodyPr wrap="none" lIns="50797" tIns="50797" rIns="50797" bIns="50797">
              <a:spAutoFit/>
            </a:bodyPr>
            <a:lstStyle>
              <a:lvl1pPr algn="l">
                <a:defRPr sz="8000">
                  <a:solidFill>
                    <a:srgbClr val="383838"/>
                  </a:solidFill>
                  <a:latin typeface="DINPro-Regular"/>
                  <a:ea typeface="DINPro-Regular"/>
                  <a:cs typeface="DINPro-Regular"/>
                  <a:sym typeface="DINPro-Regular"/>
                </a:defRPr>
              </a:lvl1pPr>
            </a:lstStyle>
            <a:p>
              <a:r>
                <a:t>0</a:t>
              </a:r>
              <a:r>
                <a:rPr lang="en-US"/>
                <a:t>2</a:t>
              </a:r>
              <a:endParaRPr lang="en-US"/>
            </a:p>
          </p:txBody>
        </p:sp>
      </p:grpSp>
      <p:grpSp>
        <p:nvGrpSpPr>
          <p:cNvPr id="88" name="组合 87"/>
          <p:cNvGrpSpPr/>
          <p:nvPr/>
        </p:nvGrpSpPr>
        <p:grpSpPr>
          <a:xfrm>
            <a:off x="11059795" y="5564505"/>
            <a:ext cx="2619375" cy="4280535"/>
            <a:chOff x="19074" y="7632"/>
            <a:chExt cx="4125" cy="6741"/>
          </a:xfrm>
        </p:grpSpPr>
        <p:sp>
          <p:nvSpPr>
            <p:cNvPr id="142" name="Competitor Analysis"/>
            <p:cNvSpPr txBox="1"/>
            <p:nvPr/>
          </p:nvSpPr>
          <p:spPr>
            <a:xfrm>
              <a:off x="19074" y="13052"/>
              <a:ext cx="4125" cy="1321"/>
            </a:xfrm>
            <a:prstGeom prst="rect">
              <a:avLst/>
            </a:prstGeom>
            <a:ln w="12700">
              <a:miter lim="400000"/>
            </a:ln>
          </p:spPr>
          <p:txBody>
            <a:bodyPr wrap="none" lIns="50797" tIns="50797" rIns="50797" bIns="50797"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25FB2"/>
                  </a:solidFill>
                  <a:latin typeface="DINPro-Bold"/>
                  <a:ea typeface="DINPro-Bold"/>
                  <a:cs typeface="DINPro-Bold"/>
                  <a:sym typeface="DINPro-Bold"/>
                </a:defRPr>
              </a:lvl1pPr>
            </a:lstStyle>
            <a:p>
              <a:pPr algn="ctr"/>
              <a:r>
                <a:rPr>
                  <a:solidFill>
                    <a:schemeClr val="tx1">
                      <a:lumMod val="75000"/>
                      <a:lumOff val="25000"/>
                    </a:schemeClr>
                  </a:solidFill>
                  <a:sym typeface="+mn-ea"/>
                </a:rPr>
                <a:t>Mobius Finance</a:t>
              </a:r>
              <a:endParaRPr>
                <a:solidFill>
                  <a:schemeClr val="tx1">
                    <a:lumMod val="75000"/>
                    <a:lumOff val="25000"/>
                  </a:schemeClr>
                </a:solidFill>
              </a:endParaRPr>
            </a:p>
            <a:p>
              <a:pPr algn="ctr"/>
              <a:r>
                <a:rPr>
                  <a:solidFill>
                    <a:schemeClr val="tx1">
                      <a:lumMod val="75000"/>
                      <a:lumOff val="25000"/>
                    </a:schemeClr>
                  </a:solidFill>
                </a:rPr>
                <a:t>Product features</a:t>
              </a:r>
              <a:endParaRPr>
                <a:solidFill>
                  <a:schemeClr val="tx1">
                    <a:lumMod val="75000"/>
                    <a:lumOff val="25000"/>
                  </a:schemeClr>
                </a:solidFill>
              </a:endParaRPr>
            </a:p>
          </p:txBody>
        </p:sp>
        <p:sp>
          <p:nvSpPr>
            <p:cNvPr id="78" name="椭圆 77"/>
            <p:cNvSpPr/>
            <p:nvPr/>
          </p:nvSpPr>
          <p:spPr>
            <a:xfrm>
              <a:off x="19161" y="7632"/>
              <a:ext cx="3951" cy="3949"/>
            </a:xfrm>
            <a:prstGeom prst="ellipse">
              <a:avLst/>
            </a:prstGeom>
            <a:noFill/>
            <a:ln>
              <a:solidFill>
                <a:srgbClr val="AC47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ea typeface="字魂105号-简雅黑" panose="00000500000000000000" pitchFamily="2" charset="-122"/>
              </a:endParaRPr>
            </a:p>
          </p:txBody>
        </p:sp>
        <p:sp>
          <p:nvSpPr>
            <p:cNvPr id="79" name="02"/>
            <p:cNvSpPr txBox="1"/>
            <p:nvPr/>
          </p:nvSpPr>
          <p:spPr>
            <a:xfrm>
              <a:off x="19992" y="8558"/>
              <a:ext cx="2290" cy="2096"/>
            </a:xfrm>
            <a:prstGeom prst="rect">
              <a:avLst/>
            </a:prstGeom>
            <a:ln w="12700">
              <a:miter lim="400000"/>
            </a:ln>
          </p:spPr>
          <p:txBody>
            <a:bodyPr wrap="none" lIns="50797" tIns="50797" rIns="50797" bIns="50797">
              <a:spAutoFit/>
            </a:bodyPr>
            <a:lstStyle>
              <a:lvl1pPr algn="l">
                <a:defRPr sz="8000">
                  <a:solidFill>
                    <a:srgbClr val="383838"/>
                  </a:solidFill>
                  <a:latin typeface="DINPro-Regular"/>
                  <a:ea typeface="DINPro-Regular"/>
                  <a:cs typeface="DINPro-Regular"/>
                  <a:sym typeface="DINPro-Regular"/>
                </a:defRPr>
              </a:lvl1pPr>
            </a:lstStyle>
            <a:p>
              <a:r>
                <a:t>0</a:t>
              </a:r>
              <a:r>
                <a:rPr lang="en-US"/>
                <a:t>3</a:t>
              </a:r>
              <a:endParaRPr lang="en-US"/>
            </a:p>
          </p:txBody>
        </p:sp>
      </p:grpSp>
      <p:sp>
        <p:nvSpPr>
          <p:cNvPr id="144" name="Development Plan"/>
          <p:cNvSpPr txBox="1">
            <a:spLocks noChangeAspect="1"/>
          </p:cNvSpPr>
          <p:nvPr/>
        </p:nvSpPr>
        <p:spPr>
          <a:xfrm>
            <a:off x="15197455" y="9037003"/>
            <a:ext cx="3402965" cy="838835"/>
          </a:xfrm>
          <a:prstGeom prst="rect">
            <a:avLst/>
          </a:prstGeom>
          <a:ln w="12700">
            <a:miter lim="400000"/>
          </a:ln>
        </p:spPr>
        <p:txBody>
          <a:bodyPr wrap="square" lIns="50797" tIns="50797" rIns="50797" bIns="50797"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25FB2"/>
                </a:solidFill>
                <a:latin typeface="DINPro-Bold"/>
                <a:ea typeface="DINPro-Bold"/>
                <a:cs typeface="DINPro-Bold"/>
                <a:sym typeface="DINPro-Bold"/>
              </a:defRPr>
            </a:lvl1pPr>
          </a:lstStyle>
          <a:p>
            <a:pPr algn="ctr"/>
            <a:r>
              <a:rPr lang="en-US">
                <a:solidFill>
                  <a:schemeClr val="tx1">
                    <a:lumMod val="75000"/>
                    <a:lumOff val="25000"/>
                  </a:schemeClr>
                </a:solidFill>
              </a:rPr>
              <a:t>Innovating on the </a:t>
            </a:r>
            <a:br>
              <a:rPr lang="en-US">
                <a:solidFill>
                  <a:schemeClr val="tx1">
                    <a:lumMod val="75000"/>
                    <a:lumOff val="25000"/>
                  </a:schemeClr>
                </a:solidFill>
              </a:rPr>
            </a:br>
            <a:r>
              <a:rPr lang="en-US">
                <a:solidFill>
                  <a:schemeClr val="tx1">
                    <a:lumMod val="75000"/>
                    <a:lumOff val="25000"/>
                  </a:schemeClr>
                </a:solidFill>
              </a:rPr>
              <a:t>Global Debt model</a:t>
            </a:r>
            <a:endParaRPr lang="en-US">
              <a:solidFill>
                <a:schemeClr val="tx1">
                  <a:lumMod val="75000"/>
                  <a:lumOff val="25000"/>
                </a:schemeClr>
              </a:solidFill>
            </a:endParaRPr>
          </a:p>
        </p:txBody>
      </p:sp>
      <p:sp>
        <p:nvSpPr>
          <p:cNvPr id="81" name="椭圆 80"/>
          <p:cNvSpPr/>
          <p:nvPr/>
        </p:nvSpPr>
        <p:spPr>
          <a:xfrm>
            <a:off x="15603220" y="5564505"/>
            <a:ext cx="2508885" cy="2507615"/>
          </a:xfrm>
          <a:prstGeom prst="ellipse">
            <a:avLst/>
          </a:prstGeom>
          <a:noFill/>
          <a:ln>
            <a:solidFill>
              <a:srgbClr val="AC47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ea typeface="字魂105号-简雅黑" panose="00000500000000000000" pitchFamily="2" charset="-122"/>
            </a:endParaRPr>
          </a:p>
        </p:txBody>
      </p:sp>
      <p:sp>
        <p:nvSpPr>
          <p:cNvPr id="82" name="02"/>
          <p:cNvSpPr txBox="1"/>
          <p:nvPr/>
        </p:nvSpPr>
        <p:spPr>
          <a:xfrm>
            <a:off x="16130905" y="6152515"/>
            <a:ext cx="1454150" cy="1330960"/>
          </a:xfrm>
          <a:prstGeom prst="rect">
            <a:avLst/>
          </a:prstGeom>
          <a:ln w="12700">
            <a:miter lim="400000"/>
          </a:ln>
        </p:spPr>
        <p:txBody>
          <a:bodyPr wrap="none" lIns="50797" tIns="50797" rIns="50797" bIns="50797">
            <a:spAutoFit/>
          </a:bodyPr>
          <a:lstStyle>
            <a:lvl1pPr algn="l">
              <a:defRPr sz="8000">
                <a:solidFill>
                  <a:srgbClr val="383838"/>
                </a:solidFill>
                <a:latin typeface="DINPro-Regular"/>
                <a:ea typeface="DINPro-Regular"/>
                <a:cs typeface="DINPro-Regular"/>
                <a:sym typeface="DINPro-Regular"/>
              </a:defRPr>
            </a:lvl1pPr>
          </a:lstStyle>
          <a:p>
            <a:r>
              <a:t>0</a:t>
            </a:r>
            <a:r>
              <a:rPr lang="en-US"/>
              <a:t>4</a:t>
            </a:r>
            <a:endParaRPr lang="en-US"/>
          </a:p>
        </p:txBody>
      </p:sp>
      <p:grpSp>
        <p:nvGrpSpPr>
          <p:cNvPr id="90" name="组合 89"/>
          <p:cNvGrpSpPr/>
          <p:nvPr/>
        </p:nvGrpSpPr>
        <p:grpSpPr>
          <a:xfrm>
            <a:off x="19594195" y="5564505"/>
            <a:ext cx="3599180" cy="4279900"/>
            <a:chOff x="32894" y="7632"/>
            <a:chExt cx="5668" cy="6740"/>
          </a:xfrm>
        </p:grpSpPr>
        <p:sp>
          <p:nvSpPr>
            <p:cNvPr id="146" name="Investment…"/>
            <p:cNvSpPr txBox="1"/>
            <p:nvPr/>
          </p:nvSpPr>
          <p:spPr>
            <a:xfrm>
              <a:off x="32894" y="13052"/>
              <a:ext cx="5669" cy="1321"/>
            </a:xfrm>
            <a:prstGeom prst="rect">
              <a:avLst/>
            </a:prstGeom>
            <a:ln w="12700">
              <a:miter lim="400000"/>
            </a:ln>
          </p:spPr>
          <p:txBody>
            <a:bodyPr wrap="none" lIns="50797" tIns="50797" rIns="50797" bIns="50797">
              <a:spAutoFit/>
            </a:bodyPr>
            <a:lstStyle/>
            <a:p>
              <a:pPr algn="ct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25FB2"/>
                  </a:solidFill>
                  <a:latin typeface="DINPro-Bold"/>
                  <a:ea typeface="DINPro-Bold"/>
                  <a:cs typeface="DINPro-Bold"/>
                  <a:sym typeface="DINPro-Bold"/>
                </a:defRPr>
              </a:pPr>
              <a:r>
                <a:rPr>
                  <a:solidFill>
                    <a:schemeClr val="tx1">
                      <a:lumMod val="75000"/>
                      <a:lumOff val="25000"/>
                    </a:schemeClr>
                  </a:solidFill>
                </a:rPr>
                <a:t>The future of synthetic</a:t>
              </a:r>
              <a:endParaRPr>
                <a:solidFill>
                  <a:schemeClr val="tx1">
                    <a:lumMod val="75000"/>
                    <a:lumOff val="25000"/>
                  </a:schemeClr>
                </a:solidFill>
              </a:endParaRPr>
            </a:p>
            <a:p>
              <a:pPr algn="ct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25FB2"/>
                  </a:solidFill>
                  <a:latin typeface="DINPro-Bold"/>
                  <a:ea typeface="DINPro-Bold"/>
                  <a:cs typeface="DINPro-Bold"/>
                  <a:sym typeface="DINPro-Bold"/>
                </a:defRPr>
              </a:pPr>
              <a:r>
                <a:rPr>
                  <a:solidFill>
                    <a:schemeClr val="tx1">
                      <a:lumMod val="75000"/>
                      <a:lumOff val="25000"/>
                    </a:schemeClr>
                  </a:solidFill>
                </a:rPr>
                <a:t> assets</a:t>
              </a:r>
              <a:endParaRPr>
                <a:solidFill>
                  <a:schemeClr val="tx1">
                    <a:lumMod val="75000"/>
                    <a:lumOff val="25000"/>
                  </a:schemeClr>
                </a:solidFill>
              </a:endParaRPr>
            </a:p>
          </p:txBody>
        </p:sp>
        <p:sp>
          <p:nvSpPr>
            <p:cNvPr id="84" name="椭圆 83"/>
            <p:cNvSpPr/>
            <p:nvPr/>
          </p:nvSpPr>
          <p:spPr>
            <a:xfrm>
              <a:off x="33753" y="7632"/>
              <a:ext cx="3951" cy="3949"/>
            </a:xfrm>
            <a:prstGeom prst="ellipse">
              <a:avLst/>
            </a:prstGeom>
            <a:noFill/>
            <a:ln>
              <a:solidFill>
                <a:srgbClr val="AC47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ea typeface="字魂105号-简雅黑" panose="00000500000000000000" pitchFamily="2" charset="-122"/>
              </a:endParaRPr>
            </a:p>
          </p:txBody>
        </p:sp>
        <p:sp>
          <p:nvSpPr>
            <p:cNvPr id="85" name="02"/>
            <p:cNvSpPr txBox="1"/>
            <p:nvPr/>
          </p:nvSpPr>
          <p:spPr>
            <a:xfrm>
              <a:off x="34584" y="8558"/>
              <a:ext cx="2290" cy="2096"/>
            </a:xfrm>
            <a:prstGeom prst="rect">
              <a:avLst/>
            </a:prstGeom>
            <a:ln w="12700">
              <a:miter lim="400000"/>
            </a:ln>
          </p:spPr>
          <p:txBody>
            <a:bodyPr wrap="none" lIns="50797" tIns="50797" rIns="50797" bIns="50797">
              <a:spAutoFit/>
            </a:bodyPr>
            <a:lstStyle>
              <a:lvl1pPr algn="l">
                <a:defRPr sz="8000">
                  <a:solidFill>
                    <a:srgbClr val="383838"/>
                  </a:solidFill>
                  <a:latin typeface="DINPro-Regular"/>
                  <a:ea typeface="DINPro-Regular"/>
                  <a:cs typeface="DINPro-Regular"/>
                  <a:sym typeface="DINPro-Regular"/>
                </a:defRPr>
              </a:lvl1pPr>
            </a:lstStyle>
            <a:p>
              <a:r>
                <a:t>0</a:t>
              </a:r>
              <a:r>
                <a:rPr lang="en-US"/>
                <a:t>5</a:t>
              </a:r>
              <a:endParaRPr lang="en-US"/>
            </a:p>
          </p:txBody>
        </p:sp>
      </p:grpSp>
      <p:sp>
        <p:nvSpPr>
          <p:cNvPr id="2" name="矩形 1"/>
          <p:cNvSpPr/>
          <p:nvPr/>
        </p:nvSpPr>
        <p:spPr>
          <a:xfrm>
            <a:off x="0" y="0"/>
            <a:ext cx="24382730" cy="3650615"/>
          </a:xfrm>
          <a:prstGeom prst="rect">
            <a:avLst/>
          </a:prstGeom>
          <a:gradFill>
            <a:gsLst>
              <a:gs pos="0">
                <a:srgbClr val="0070C0">
                  <a:alpha val="70000"/>
                </a:srgbClr>
              </a:gs>
              <a:gs pos="100000">
                <a:srgbClr val="7030A0">
                  <a:alpha val="50000"/>
                </a:srgbClr>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6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pic>
        <p:nvPicPr>
          <p:cNvPr id="3" name="图片 2" descr="图片1"/>
          <p:cNvPicPr>
            <a:picLocks noChangeAspect="1"/>
          </p:cNvPicPr>
          <p:nvPr/>
        </p:nvPicPr>
        <p:blipFill>
          <a:blip r:embed="rId1"/>
          <a:stretch>
            <a:fillRect/>
          </a:stretch>
        </p:blipFill>
        <p:spPr>
          <a:xfrm>
            <a:off x="0" y="0"/>
            <a:ext cx="24382730" cy="3808730"/>
          </a:xfrm>
          <a:prstGeom prst="rect">
            <a:avLst/>
          </a:prstGeom>
        </p:spPr>
      </p:pic>
      <p:sp>
        <p:nvSpPr>
          <p:cNvPr id="4" name="矩形 3"/>
          <p:cNvSpPr/>
          <p:nvPr/>
        </p:nvSpPr>
        <p:spPr>
          <a:xfrm>
            <a:off x="0" y="26670"/>
            <a:ext cx="24382730" cy="3808730"/>
          </a:xfrm>
          <a:prstGeom prst="rect">
            <a:avLst/>
          </a:prstGeom>
          <a:gradFill>
            <a:gsLst>
              <a:gs pos="0">
                <a:srgbClr val="0070C0">
                  <a:alpha val="70000"/>
                </a:srgbClr>
              </a:gs>
              <a:gs pos="100000">
                <a:srgbClr val="7030A0">
                  <a:alpha val="50000"/>
                </a:srgbClr>
              </a:gs>
            </a:gsLst>
            <a:lin ang="0" scaled="0"/>
          </a:gra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600" b="0" i="0" u="none" strike="noStrike" kern="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5" name="CONTENTS"/>
          <p:cNvSpPr txBox="1"/>
          <p:nvPr/>
        </p:nvSpPr>
        <p:spPr>
          <a:xfrm>
            <a:off x="1303490" y="1461287"/>
            <a:ext cx="11325074" cy="1207770"/>
          </a:xfrm>
          <a:prstGeom prst="rect">
            <a:avLst/>
          </a:prstGeom>
          <a:ln w="12700">
            <a:miter lim="400000"/>
          </a:ln>
        </p:spPr>
        <p:txBody>
          <a:bodyPr lIns="50797" tIns="50797" rIns="50797" bIns="50797">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7200" spc="75">
                <a:solidFill>
                  <a:srgbClr val="325FB2"/>
                </a:solidFill>
                <a:latin typeface="DINPro-Bold"/>
                <a:ea typeface="DINPro-Bold"/>
                <a:cs typeface="DINPro-Bold"/>
                <a:sym typeface="DINPro-Bold"/>
              </a:defRPr>
            </a:lvl1pPr>
          </a:lstStyle>
          <a:p>
            <a:r>
              <a:rPr b="1">
                <a:solidFill>
                  <a:schemeClr val="bg1"/>
                </a:solidFill>
                <a:latin typeface="Helvetica Bold" charset="0"/>
                <a:cs typeface="Helvetica Bold" charset="0"/>
              </a:rPr>
              <a:t>CONTENTS</a:t>
            </a:r>
            <a:endParaRPr b="1">
              <a:solidFill>
                <a:schemeClr val="bg1"/>
              </a:solidFill>
              <a:latin typeface="Helvetica Bold" charset="0"/>
              <a:cs typeface="Helvetica Bold" charset="0"/>
            </a:endParaRPr>
          </a:p>
        </p:txBody>
      </p:sp>
      <p:sp>
        <p:nvSpPr>
          <p:cNvPr id="17" name="Right Arrow 13"/>
          <p:cNvSpPr/>
          <p:nvPr/>
        </p:nvSpPr>
        <p:spPr>
          <a:xfrm>
            <a:off x="5128095" y="6603717"/>
            <a:ext cx="876143" cy="508944"/>
          </a:xfrm>
          <a:prstGeom prst="rightArrow">
            <a:avLst/>
          </a:prstGeom>
          <a:gradFill>
            <a:gsLst>
              <a:gs pos="0">
                <a:srgbClr val="FFFFFF"/>
              </a:gs>
              <a:gs pos="100000">
                <a:srgbClr val="6B22C7"/>
              </a:gs>
            </a:gsLst>
            <a:lin ang="0" scaled="0"/>
          </a:gra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Source Sans Pro" panose="020B0503030403020204" charset="0"/>
              <a:ea typeface="+mn-ea"/>
              <a:cs typeface="+mn-cs"/>
            </a:endParaRPr>
          </a:p>
        </p:txBody>
      </p:sp>
      <p:sp>
        <p:nvSpPr>
          <p:cNvPr id="6" name="Right Arrow 13"/>
          <p:cNvSpPr/>
          <p:nvPr/>
        </p:nvSpPr>
        <p:spPr>
          <a:xfrm>
            <a:off x="9687395" y="6603717"/>
            <a:ext cx="876143" cy="508944"/>
          </a:xfrm>
          <a:prstGeom prst="rightArrow">
            <a:avLst/>
          </a:prstGeom>
          <a:gradFill>
            <a:gsLst>
              <a:gs pos="0">
                <a:srgbClr val="FFFFFF"/>
              </a:gs>
              <a:gs pos="100000">
                <a:srgbClr val="6B22C7"/>
              </a:gs>
            </a:gsLst>
            <a:lin ang="0" scaled="0"/>
          </a:gra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Source Sans Pro" panose="020B0503030403020204" charset="0"/>
              <a:ea typeface="+mn-ea"/>
              <a:cs typeface="+mn-cs"/>
            </a:endParaRPr>
          </a:p>
        </p:txBody>
      </p:sp>
      <p:sp>
        <p:nvSpPr>
          <p:cNvPr id="7" name="Right Arrow 13"/>
          <p:cNvSpPr/>
          <p:nvPr/>
        </p:nvSpPr>
        <p:spPr>
          <a:xfrm>
            <a:off x="14175575" y="6603717"/>
            <a:ext cx="876143" cy="508944"/>
          </a:xfrm>
          <a:prstGeom prst="rightArrow">
            <a:avLst/>
          </a:prstGeom>
          <a:gradFill>
            <a:gsLst>
              <a:gs pos="0">
                <a:srgbClr val="FFFFFF"/>
              </a:gs>
              <a:gs pos="100000">
                <a:srgbClr val="6B22C7"/>
              </a:gs>
            </a:gsLst>
            <a:lin ang="0" scaled="0"/>
          </a:gra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Source Sans Pro" panose="020B0503030403020204" charset="0"/>
              <a:ea typeface="+mn-ea"/>
              <a:cs typeface="+mn-cs"/>
            </a:endParaRPr>
          </a:p>
        </p:txBody>
      </p:sp>
      <p:sp>
        <p:nvSpPr>
          <p:cNvPr id="8" name="Right Arrow 13"/>
          <p:cNvSpPr/>
          <p:nvPr/>
        </p:nvSpPr>
        <p:spPr>
          <a:xfrm>
            <a:off x="18687885" y="6603717"/>
            <a:ext cx="876143" cy="508944"/>
          </a:xfrm>
          <a:prstGeom prst="rightArrow">
            <a:avLst/>
          </a:prstGeom>
          <a:gradFill>
            <a:gsLst>
              <a:gs pos="0">
                <a:srgbClr val="FFFFFF"/>
              </a:gs>
              <a:gs pos="100000">
                <a:srgbClr val="6B22C7"/>
              </a:gs>
            </a:gsLst>
            <a:lin ang="0" scaled="0"/>
          </a:gra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Source Sans Pro" panose="020B0503030403020204" charset="0"/>
              <a:ea typeface="+mn-ea"/>
              <a:cs typeface="+mn-cs"/>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7" name="组合 110"/>
          <p:cNvGrpSpPr/>
          <p:nvPr/>
        </p:nvGrpSpPr>
        <p:grpSpPr bwMode="auto">
          <a:xfrm>
            <a:off x="64770" y="791210"/>
            <a:ext cx="23495635" cy="12987020"/>
            <a:chOff x="0" y="0"/>
            <a:chExt cx="5965623" cy="3236915"/>
          </a:xfrm>
          <a:solidFill>
            <a:schemeClr val="bg1">
              <a:lumMod val="85000"/>
              <a:alpha val="22000"/>
            </a:schemeClr>
          </a:solidFill>
        </p:grpSpPr>
        <p:sp>
          <p:nvSpPr>
            <p:cNvPr id="348" name="Freeform 10"/>
            <p:cNvSpPr>
              <a:spLocks noChangeArrowheads="1"/>
            </p:cNvSpPr>
            <p:nvPr/>
          </p:nvSpPr>
          <p:spPr bwMode="auto">
            <a:xfrm>
              <a:off x="3711576" y="106419"/>
              <a:ext cx="42160" cy="26605"/>
            </a:xfrm>
            <a:custGeom>
              <a:avLst/>
              <a:gdLst>
                <a:gd name="T0" fmla="*/ 2147483647 w 15"/>
                <a:gd name="T1" fmla="*/ 0 h 8"/>
                <a:gd name="T2" fmla="*/ 2147483647 w 15"/>
                <a:gd name="T3" fmla="*/ 2147483647 h 8"/>
                <a:gd name="T4" fmla="*/ 2147483647 w 15"/>
                <a:gd name="T5" fmla="*/ 2147483647 h 8"/>
                <a:gd name="T6" fmla="*/ 2147483647 w 15"/>
                <a:gd name="T7" fmla="*/ 2147483647 h 8"/>
                <a:gd name="T8" fmla="*/ 2147483647 w 15"/>
                <a:gd name="T9" fmla="*/ 0 h 8"/>
                <a:gd name="T10" fmla="*/ 0 60000 65536"/>
                <a:gd name="T11" fmla="*/ 0 60000 65536"/>
                <a:gd name="T12" fmla="*/ 0 60000 65536"/>
                <a:gd name="T13" fmla="*/ 0 60000 65536"/>
                <a:gd name="T14" fmla="*/ 0 60000 65536"/>
                <a:gd name="T15" fmla="*/ 0 w 15"/>
                <a:gd name="T16" fmla="*/ 0 h 8"/>
                <a:gd name="T17" fmla="*/ 15 w 15"/>
                <a:gd name="T18" fmla="*/ 8 h 8"/>
              </a:gdLst>
              <a:ahLst/>
              <a:cxnLst>
                <a:cxn ang="T10">
                  <a:pos x="T0" y="T1"/>
                </a:cxn>
                <a:cxn ang="T11">
                  <a:pos x="T2" y="T3"/>
                </a:cxn>
                <a:cxn ang="T12">
                  <a:pos x="T4" y="T5"/>
                </a:cxn>
                <a:cxn ang="T13">
                  <a:pos x="T6" y="T7"/>
                </a:cxn>
                <a:cxn ang="T14">
                  <a:pos x="T8" y="T9"/>
                </a:cxn>
              </a:cxnLst>
              <a:rect l="T15" t="T16" r="T17" b="T18"/>
              <a:pathLst>
                <a:path w="15" h="8">
                  <a:moveTo>
                    <a:pt x="8" y="0"/>
                  </a:moveTo>
                  <a:cubicBezTo>
                    <a:pt x="9" y="0"/>
                    <a:pt x="9" y="0"/>
                    <a:pt x="9" y="1"/>
                  </a:cubicBezTo>
                  <a:cubicBezTo>
                    <a:pt x="10" y="4"/>
                    <a:pt x="15" y="4"/>
                    <a:pt x="12" y="7"/>
                  </a:cubicBezTo>
                  <a:cubicBezTo>
                    <a:pt x="8" y="8"/>
                    <a:pt x="10" y="2"/>
                    <a:pt x="5" y="4"/>
                  </a:cubicBezTo>
                  <a:cubicBezTo>
                    <a:pt x="0" y="2"/>
                    <a:pt x="11" y="4"/>
                    <a:pt x="8"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49" name="Freeform 11"/>
            <p:cNvSpPr>
              <a:spLocks noChangeArrowheads="1"/>
            </p:cNvSpPr>
            <p:nvPr/>
          </p:nvSpPr>
          <p:spPr bwMode="auto">
            <a:xfrm>
              <a:off x="4334940" y="106419"/>
              <a:ext cx="85825" cy="47297"/>
            </a:xfrm>
            <a:custGeom>
              <a:avLst/>
              <a:gdLst>
                <a:gd name="T0" fmla="*/ 2147483647 w 29"/>
                <a:gd name="T1" fmla="*/ 2147483647 h 15"/>
                <a:gd name="T2" fmla="*/ 2147483647 w 29"/>
                <a:gd name="T3" fmla="*/ 2147483647 h 15"/>
                <a:gd name="T4" fmla="*/ 2147483647 w 29"/>
                <a:gd name="T5" fmla="*/ 2147483647 h 15"/>
                <a:gd name="T6" fmla="*/ 0 w 29"/>
                <a:gd name="T7" fmla="*/ 2147483647 h 15"/>
                <a:gd name="T8" fmla="*/ 2147483647 w 29"/>
                <a:gd name="T9" fmla="*/ 0 h 15"/>
                <a:gd name="T10" fmla="*/ 2147483647 w 29"/>
                <a:gd name="T11" fmla="*/ 2147483647 h 15"/>
                <a:gd name="T12" fmla="*/ 2147483647 w 29"/>
                <a:gd name="T13" fmla="*/ 2147483647 h 15"/>
                <a:gd name="T14" fmla="*/ 2147483647 w 29"/>
                <a:gd name="T15" fmla="*/ 2147483647 h 15"/>
                <a:gd name="T16" fmla="*/ 0 60000 65536"/>
                <a:gd name="T17" fmla="*/ 0 60000 65536"/>
                <a:gd name="T18" fmla="*/ 0 60000 65536"/>
                <a:gd name="T19" fmla="*/ 0 60000 65536"/>
                <a:gd name="T20" fmla="*/ 0 60000 65536"/>
                <a:gd name="T21" fmla="*/ 0 60000 65536"/>
                <a:gd name="T22" fmla="*/ 0 60000 65536"/>
                <a:gd name="T23" fmla="*/ 0 60000 65536"/>
                <a:gd name="T24" fmla="*/ 0 w 29"/>
                <a:gd name="T25" fmla="*/ 0 h 15"/>
                <a:gd name="T26" fmla="*/ 29 w 2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 h="15">
                  <a:moveTo>
                    <a:pt x="28" y="11"/>
                  </a:moveTo>
                  <a:cubicBezTo>
                    <a:pt x="24" y="11"/>
                    <a:pt x="17" y="9"/>
                    <a:pt x="17" y="14"/>
                  </a:cubicBezTo>
                  <a:cubicBezTo>
                    <a:pt x="14" y="12"/>
                    <a:pt x="9" y="15"/>
                    <a:pt x="3" y="14"/>
                  </a:cubicBezTo>
                  <a:cubicBezTo>
                    <a:pt x="3" y="11"/>
                    <a:pt x="2" y="11"/>
                    <a:pt x="0" y="11"/>
                  </a:cubicBezTo>
                  <a:cubicBezTo>
                    <a:pt x="3" y="3"/>
                    <a:pt x="11" y="0"/>
                    <a:pt x="22" y="0"/>
                  </a:cubicBezTo>
                  <a:cubicBezTo>
                    <a:pt x="21" y="4"/>
                    <a:pt x="26" y="1"/>
                    <a:pt x="27" y="3"/>
                  </a:cubicBezTo>
                  <a:cubicBezTo>
                    <a:pt x="27" y="4"/>
                    <a:pt x="24" y="4"/>
                    <a:pt x="24" y="4"/>
                  </a:cubicBezTo>
                  <a:cubicBezTo>
                    <a:pt x="23" y="6"/>
                    <a:pt x="29" y="5"/>
                    <a:pt x="28" y="11"/>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50" name="Freeform 12"/>
            <p:cNvSpPr>
              <a:spLocks noChangeArrowheads="1"/>
            </p:cNvSpPr>
            <p:nvPr/>
          </p:nvSpPr>
          <p:spPr bwMode="auto">
            <a:xfrm>
              <a:off x="3845583" y="109375"/>
              <a:ext cx="43666" cy="28082"/>
            </a:xfrm>
            <a:custGeom>
              <a:avLst/>
              <a:gdLst>
                <a:gd name="T0" fmla="*/ 2147483647 w 15"/>
                <a:gd name="T1" fmla="*/ 2147483647 h 9"/>
                <a:gd name="T2" fmla="*/ 2147483647 w 15"/>
                <a:gd name="T3" fmla="*/ 2147483647 h 9"/>
                <a:gd name="T4" fmla="*/ 2147483647 w 15"/>
                <a:gd name="T5" fmla="*/ 2147483647 h 9"/>
                <a:gd name="T6" fmla="*/ 2147483647 w 15"/>
                <a:gd name="T7" fmla="*/ 2147483647 h 9"/>
                <a:gd name="T8" fmla="*/ 2147483647 w 15"/>
                <a:gd name="T9" fmla="*/ 2147483647 h 9"/>
                <a:gd name="T10" fmla="*/ 2147483647 w 15"/>
                <a:gd name="T11" fmla="*/ 2147483647 h 9"/>
                <a:gd name="T12" fmla="*/ 0 60000 65536"/>
                <a:gd name="T13" fmla="*/ 0 60000 65536"/>
                <a:gd name="T14" fmla="*/ 0 60000 65536"/>
                <a:gd name="T15" fmla="*/ 0 60000 65536"/>
                <a:gd name="T16" fmla="*/ 0 60000 65536"/>
                <a:gd name="T17" fmla="*/ 0 60000 65536"/>
                <a:gd name="T18" fmla="*/ 0 w 15"/>
                <a:gd name="T19" fmla="*/ 0 h 9"/>
                <a:gd name="T20" fmla="*/ 15 w 15"/>
                <a:gd name="T21" fmla="*/ 9 h 9"/>
              </a:gdLst>
              <a:ahLst/>
              <a:cxnLst>
                <a:cxn ang="T12">
                  <a:pos x="T0" y="T1"/>
                </a:cxn>
                <a:cxn ang="T13">
                  <a:pos x="T2" y="T3"/>
                </a:cxn>
                <a:cxn ang="T14">
                  <a:pos x="T4" y="T5"/>
                </a:cxn>
                <a:cxn ang="T15">
                  <a:pos x="T6" y="T7"/>
                </a:cxn>
                <a:cxn ang="T16">
                  <a:pos x="T8" y="T9"/>
                </a:cxn>
                <a:cxn ang="T17">
                  <a:pos x="T10" y="T11"/>
                </a:cxn>
              </a:cxnLst>
              <a:rect l="T18" t="T19" r="T20" b="T21"/>
              <a:pathLst>
                <a:path w="15" h="9">
                  <a:moveTo>
                    <a:pt x="15" y="2"/>
                  </a:moveTo>
                  <a:cubicBezTo>
                    <a:pt x="14" y="3"/>
                    <a:pt x="13" y="5"/>
                    <a:pt x="14" y="7"/>
                  </a:cubicBezTo>
                  <a:cubicBezTo>
                    <a:pt x="11" y="7"/>
                    <a:pt x="10" y="8"/>
                    <a:pt x="8" y="9"/>
                  </a:cubicBezTo>
                  <a:cubicBezTo>
                    <a:pt x="6" y="7"/>
                    <a:pt x="0" y="9"/>
                    <a:pt x="1" y="4"/>
                  </a:cubicBezTo>
                  <a:cubicBezTo>
                    <a:pt x="5" y="5"/>
                    <a:pt x="6" y="1"/>
                    <a:pt x="9" y="4"/>
                  </a:cubicBezTo>
                  <a:cubicBezTo>
                    <a:pt x="12" y="4"/>
                    <a:pt x="11" y="0"/>
                    <a:pt x="15" y="2"/>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51" name="Freeform 13"/>
            <p:cNvSpPr>
              <a:spLocks noChangeArrowheads="1"/>
            </p:cNvSpPr>
            <p:nvPr/>
          </p:nvSpPr>
          <p:spPr bwMode="auto">
            <a:xfrm>
              <a:off x="3582085" y="122677"/>
              <a:ext cx="55711" cy="31039"/>
            </a:xfrm>
            <a:custGeom>
              <a:avLst/>
              <a:gdLst>
                <a:gd name="T0" fmla="*/ 2147483647 w 19"/>
                <a:gd name="T1" fmla="*/ 0 h 10"/>
                <a:gd name="T2" fmla="*/ 2147483647 w 19"/>
                <a:gd name="T3" fmla="*/ 2147483647 h 10"/>
                <a:gd name="T4" fmla="*/ 2147483647 w 19"/>
                <a:gd name="T5" fmla="*/ 2147483647 h 10"/>
                <a:gd name="T6" fmla="*/ 2147483647 w 19"/>
                <a:gd name="T7" fmla="*/ 2147483647 h 10"/>
                <a:gd name="T8" fmla="*/ 2147483647 w 19"/>
                <a:gd name="T9" fmla="*/ 2147483647 h 10"/>
                <a:gd name="T10" fmla="*/ 2147483647 w 19"/>
                <a:gd name="T11" fmla="*/ 2147483647 h 10"/>
                <a:gd name="T12" fmla="*/ 2147483647 w 19"/>
                <a:gd name="T13" fmla="*/ 2147483647 h 10"/>
                <a:gd name="T14" fmla="*/ 2147483647 w 19"/>
                <a:gd name="T15" fmla="*/ 2147483647 h 10"/>
                <a:gd name="T16" fmla="*/ 2147483647 w 19"/>
                <a:gd name="T17" fmla="*/ 0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10"/>
                <a:gd name="T29" fmla="*/ 19 w 19"/>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10">
                  <a:moveTo>
                    <a:pt x="18" y="0"/>
                  </a:moveTo>
                  <a:cubicBezTo>
                    <a:pt x="19" y="4"/>
                    <a:pt x="15" y="2"/>
                    <a:pt x="15" y="5"/>
                  </a:cubicBezTo>
                  <a:cubicBezTo>
                    <a:pt x="15" y="5"/>
                    <a:pt x="13" y="8"/>
                    <a:pt x="11" y="9"/>
                  </a:cubicBezTo>
                  <a:cubicBezTo>
                    <a:pt x="8" y="10"/>
                    <a:pt x="9" y="6"/>
                    <a:pt x="8" y="6"/>
                  </a:cubicBezTo>
                  <a:cubicBezTo>
                    <a:pt x="8" y="6"/>
                    <a:pt x="6" y="8"/>
                    <a:pt x="4" y="7"/>
                  </a:cubicBezTo>
                  <a:cubicBezTo>
                    <a:pt x="3" y="7"/>
                    <a:pt x="3" y="4"/>
                    <a:pt x="1" y="5"/>
                  </a:cubicBezTo>
                  <a:cubicBezTo>
                    <a:pt x="0" y="1"/>
                    <a:pt x="7" y="5"/>
                    <a:pt x="8" y="3"/>
                  </a:cubicBezTo>
                  <a:cubicBezTo>
                    <a:pt x="8" y="3"/>
                    <a:pt x="8" y="2"/>
                    <a:pt x="8" y="2"/>
                  </a:cubicBezTo>
                  <a:cubicBezTo>
                    <a:pt x="12" y="1"/>
                    <a:pt x="13" y="1"/>
                    <a:pt x="18"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52" name="Freeform 14"/>
            <p:cNvSpPr>
              <a:spLocks noChangeArrowheads="1"/>
            </p:cNvSpPr>
            <p:nvPr/>
          </p:nvSpPr>
          <p:spPr bwMode="auto">
            <a:xfrm>
              <a:off x="3794389" y="122677"/>
              <a:ext cx="45171" cy="14780"/>
            </a:xfrm>
            <a:custGeom>
              <a:avLst/>
              <a:gdLst>
                <a:gd name="T0" fmla="*/ 2147483647 w 15"/>
                <a:gd name="T1" fmla="*/ 2147483647 h 5"/>
                <a:gd name="T2" fmla="*/ 2147483647 w 15"/>
                <a:gd name="T3" fmla="*/ 2147483647 h 5"/>
                <a:gd name="T4" fmla="*/ 2147483647 w 15"/>
                <a:gd name="T5" fmla="*/ 0 h 5"/>
                <a:gd name="T6" fmla="*/ 2147483647 w 15"/>
                <a:gd name="T7" fmla="*/ 2147483647 h 5"/>
                <a:gd name="T8" fmla="*/ 0 60000 65536"/>
                <a:gd name="T9" fmla="*/ 0 60000 65536"/>
                <a:gd name="T10" fmla="*/ 0 60000 65536"/>
                <a:gd name="T11" fmla="*/ 0 60000 65536"/>
                <a:gd name="T12" fmla="*/ 0 w 15"/>
                <a:gd name="T13" fmla="*/ 0 h 5"/>
                <a:gd name="T14" fmla="*/ 15 w 15"/>
                <a:gd name="T15" fmla="*/ 5 h 5"/>
              </a:gdLst>
              <a:ahLst/>
              <a:cxnLst>
                <a:cxn ang="T8">
                  <a:pos x="T0" y="T1"/>
                </a:cxn>
                <a:cxn ang="T9">
                  <a:pos x="T2" y="T3"/>
                </a:cxn>
                <a:cxn ang="T10">
                  <a:pos x="T4" y="T5"/>
                </a:cxn>
                <a:cxn ang="T11">
                  <a:pos x="T6" y="T7"/>
                </a:cxn>
              </a:cxnLst>
              <a:rect l="T12" t="T13" r="T14" b="T15"/>
              <a:pathLst>
                <a:path w="15" h="5">
                  <a:moveTo>
                    <a:pt x="14" y="5"/>
                  </a:moveTo>
                  <a:cubicBezTo>
                    <a:pt x="3" y="5"/>
                    <a:pt x="3" y="5"/>
                    <a:pt x="3" y="5"/>
                  </a:cubicBezTo>
                  <a:cubicBezTo>
                    <a:pt x="0" y="0"/>
                    <a:pt x="7" y="4"/>
                    <a:pt x="7" y="0"/>
                  </a:cubicBezTo>
                  <a:cubicBezTo>
                    <a:pt x="8" y="3"/>
                    <a:pt x="15" y="0"/>
                    <a:pt x="14" y="5"/>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53" name="Freeform 15"/>
            <p:cNvSpPr>
              <a:spLocks noChangeArrowheads="1"/>
            </p:cNvSpPr>
            <p:nvPr/>
          </p:nvSpPr>
          <p:spPr bwMode="auto">
            <a:xfrm>
              <a:off x="3734161" y="141892"/>
              <a:ext cx="52700" cy="22170"/>
            </a:xfrm>
            <a:custGeom>
              <a:avLst/>
              <a:gdLst>
                <a:gd name="T0" fmla="*/ 2147483647 w 18"/>
                <a:gd name="T1" fmla="*/ 0 h 7"/>
                <a:gd name="T2" fmla="*/ 2147483647 w 18"/>
                <a:gd name="T3" fmla="*/ 2147483647 h 7"/>
                <a:gd name="T4" fmla="*/ 0 w 18"/>
                <a:gd name="T5" fmla="*/ 2147483647 h 7"/>
                <a:gd name="T6" fmla="*/ 2147483647 w 18"/>
                <a:gd name="T7" fmla="*/ 0 h 7"/>
                <a:gd name="T8" fmla="*/ 0 60000 65536"/>
                <a:gd name="T9" fmla="*/ 0 60000 65536"/>
                <a:gd name="T10" fmla="*/ 0 60000 65536"/>
                <a:gd name="T11" fmla="*/ 0 60000 65536"/>
                <a:gd name="T12" fmla="*/ 0 w 18"/>
                <a:gd name="T13" fmla="*/ 0 h 7"/>
                <a:gd name="T14" fmla="*/ 18 w 18"/>
                <a:gd name="T15" fmla="*/ 7 h 7"/>
              </a:gdLst>
              <a:ahLst/>
              <a:cxnLst>
                <a:cxn ang="T8">
                  <a:pos x="T0" y="T1"/>
                </a:cxn>
                <a:cxn ang="T9">
                  <a:pos x="T2" y="T3"/>
                </a:cxn>
                <a:cxn ang="T10">
                  <a:pos x="T4" y="T5"/>
                </a:cxn>
                <a:cxn ang="T11">
                  <a:pos x="T6" y="T7"/>
                </a:cxn>
              </a:cxnLst>
              <a:rect l="T12" t="T13" r="T14" b="T15"/>
              <a:pathLst>
                <a:path w="18" h="7">
                  <a:moveTo>
                    <a:pt x="12" y="0"/>
                  </a:moveTo>
                  <a:cubicBezTo>
                    <a:pt x="18" y="2"/>
                    <a:pt x="12" y="2"/>
                    <a:pt x="12" y="6"/>
                  </a:cubicBezTo>
                  <a:cubicBezTo>
                    <a:pt x="8" y="5"/>
                    <a:pt x="2" y="7"/>
                    <a:pt x="0" y="4"/>
                  </a:cubicBezTo>
                  <a:cubicBezTo>
                    <a:pt x="2" y="1"/>
                    <a:pt x="10" y="3"/>
                    <a:pt x="12"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54" name="Freeform 16"/>
            <p:cNvSpPr>
              <a:spLocks noChangeArrowheads="1"/>
            </p:cNvSpPr>
            <p:nvPr/>
          </p:nvSpPr>
          <p:spPr bwMode="auto">
            <a:xfrm>
              <a:off x="1124766" y="159629"/>
              <a:ext cx="24091" cy="17737"/>
            </a:xfrm>
            <a:custGeom>
              <a:avLst/>
              <a:gdLst>
                <a:gd name="T0" fmla="*/ 0 w 8"/>
                <a:gd name="T1" fmla="*/ 0 h 5"/>
                <a:gd name="T2" fmla="*/ 2147483647 w 8"/>
                <a:gd name="T3" fmla="*/ 2147483647 h 5"/>
                <a:gd name="T4" fmla="*/ 0 w 8"/>
                <a:gd name="T5" fmla="*/ 0 h 5"/>
                <a:gd name="T6" fmla="*/ 0 60000 65536"/>
                <a:gd name="T7" fmla="*/ 0 60000 65536"/>
                <a:gd name="T8" fmla="*/ 0 60000 65536"/>
                <a:gd name="T9" fmla="*/ 0 w 8"/>
                <a:gd name="T10" fmla="*/ 0 h 5"/>
                <a:gd name="T11" fmla="*/ 8 w 8"/>
                <a:gd name="T12" fmla="*/ 5 h 5"/>
              </a:gdLst>
              <a:ahLst/>
              <a:cxnLst>
                <a:cxn ang="T6">
                  <a:pos x="T0" y="T1"/>
                </a:cxn>
                <a:cxn ang="T7">
                  <a:pos x="T2" y="T3"/>
                </a:cxn>
                <a:cxn ang="T8">
                  <a:pos x="T4" y="T5"/>
                </a:cxn>
              </a:cxnLst>
              <a:rect l="T9" t="T10" r="T11" b="T12"/>
              <a:pathLst>
                <a:path w="8" h="5">
                  <a:moveTo>
                    <a:pt x="0" y="0"/>
                  </a:moveTo>
                  <a:cubicBezTo>
                    <a:pt x="5" y="0"/>
                    <a:pt x="8" y="0"/>
                    <a:pt x="8" y="5"/>
                  </a:cubicBezTo>
                  <a:cubicBezTo>
                    <a:pt x="5" y="3"/>
                    <a:pt x="0" y="4"/>
                    <a:pt x="0"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55" name="Freeform 17"/>
            <p:cNvSpPr>
              <a:spLocks noChangeArrowheads="1"/>
            </p:cNvSpPr>
            <p:nvPr/>
          </p:nvSpPr>
          <p:spPr bwMode="auto">
            <a:xfrm>
              <a:off x="4365054" y="158150"/>
              <a:ext cx="97871" cy="50253"/>
            </a:xfrm>
            <a:custGeom>
              <a:avLst/>
              <a:gdLst>
                <a:gd name="T0" fmla="*/ 2147483647 w 33"/>
                <a:gd name="T1" fmla="*/ 2147483647 h 16"/>
                <a:gd name="T2" fmla="*/ 2147483647 w 33"/>
                <a:gd name="T3" fmla="*/ 2147483647 h 16"/>
                <a:gd name="T4" fmla="*/ 2147483647 w 33"/>
                <a:gd name="T5" fmla="*/ 2147483647 h 16"/>
                <a:gd name="T6" fmla="*/ 2147483647 w 33"/>
                <a:gd name="T7" fmla="*/ 2147483647 h 16"/>
                <a:gd name="T8" fmla="*/ 2147483647 w 33"/>
                <a:gd name="T9" fmla="*/ 2147483647 h 16"/>
                <a:gd name="T10" fmla="*/ 2147483647 w 33"/>
                <a:gd name="T11" fmla="*/ 2147483647 h 16"/>
                <a:gd name="T12" fmla="*/ 2147483647 w 33"/>
                <a:gd name="T13" fmla="*/ 2147483647 h 16"/>
                <a:gd name="T14" fmla="*/ 2147483647 w 33"/>
                <a:gd name="T15" fmla="*/ 2147483647 h 16"/>
                <a:gd name="T16" fmla="*/ 2147483647 w 33"/>
                <a:gd name="T17" fmla="*/ 2147483647 h 16"/>
                <a:gd name="T18" fmla="*/ 2147483647 w 33"/>
                <a:gd name="T19" fmla="*/ 2147483647 h 16"/>
                <a:gd name="T20" fmla="*/ 2147483647 w 33"/>
                <a:gd name="T21" fmla="*/ 2147483647 h 16"/>
                <a:gd name="T22" fmla="*/ 2147483647 w 33"/>
                <a:gd name="T23" fmla="*/ 2147483647 h 16"/>
                <a:gd name="T24" fmla="*/ 2147483647 w 33"/>
                <a:gd name="T25" fmla="*/ 2147483647 h 16"/>
                <a:gd name="T26" fmla="*/ 2147483647 w 33"/>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16"/>
                <a:gd name="T44" fmla="*/ 33 w 33"/>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16">
                  <a:moveTo>
                    <a:pt x="29" y="3"/>
                  </a:moveTo>
                  <a:cubicBezTo>
                    <a:pt x="28" y="8"/>
                    <a:pt x="24" y="11"/>
                    <a:pt x="32" y="10"/>
                  </a:cubicBezTo>
                  <a:cubicBezTo>
                    <a:pt x="33" y="16"/>
                    <a:pt x="23" y="15"/>
                    <a:pt x="18" y="15"/>
                  </a:cubicBezTo>
                  <a:cubicBezTo>
                    <a:pt x="16" y="14"/>
                    <a:pt x="16" y="14"/>
                    <a:pt x="15" y="13"/>
                  </a:cubicBezTo>
                  <a:cubicBezTo>
                    <a:pt x="12" y="11"/>
                    <a:pt x="13" y="15"/>
                    <a:pt x="10" y="13"/>
                  </a:cubicBezTo>
                  <a:cubicBezTo>
                    <a:pt x="9" y="13"/>
                    <a:pt x="10" y="11"/>
                    <a:pt x="10" y="10"/>
                  </a:cubicBezTo>
                  <a:cubicBezTo>
                    <a:pt x="9" y="10"/>
                    <a:pt x="7" y="13"/>
                    <a:pt x="5" y="12"/>
                  </a:cubicBezTo>
                  <a:cubicBezTo>
                    <a:pt x="5" y="12"/>
                    <a:pt x="7" y="10"/>
                    <a:pt x="7" y="9"/>
                  </a:cubicBezTo>
                  <a:cubicBezTo>
                    <a:pt x="6" y="8"/>
                    <a:pt x="0" y="11"/>
                    <a:pt x="1" y="8"/>
                  </a:cubicBezTo>
                  <a:cubicBezTo>
                    <a:pt x="0" y="5"/>
                    <a:pt x="3" y="6"/>
                    <a:pt x="4" y="5"/>
                  </a:cubicBezTo>
                  <a:cubicBezTo>
                    <a:pt x="6" y="3"/>
                    <a:pt x="5" y="3"/>
                    <a:pt x="8" y="2"/>
                  </a:cubicBezTo>
                  <a:cubicBezTo>
                    <a:pt x="9" y="2"/>
                    <a:pt x="15" y="0"/>
                    <a:pt x="21" y="1"/>
                  </a:cubicBezTo>
                  <a:cubicBezTo>
                    <a:pt x="21" y="1"/>
                    <a:pt x="21" y="3"/>
                    <a:pt x="21" y="3"/>
                  </a:cubicBezTo>
                  <a:cubicBezTo>
                    <a:pt x="23" y="5"/>
                    <a:pt x="28" y="2"/>
                    <a:pt x="29" y="3"/>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56" name="Freeform 18"/>
            <p:cNvSpPr>
              <a:spLocks noChangeArrowheads="1"/>
            </p:cNvSpPr>
            <p:nvPr/>
          </p:nvSpPr>
          <p:spPr bwMode="auto">
            <a:xfrm>
              <a:off x="4325905" y="158150"/>
              <a:ext cx="39148" cy="29561"/>
            </a:xfrm>
            <a:custGeom>
              <a:avLst/>
              <a:gdLst>
                <a:gd name="T0" fmla="*/ 2147483647 w 13"/>
                <a:gd name="T1" fmla="*/ 2147483647 h 9"/>
                <a:gd name="T2" fmla="*/ 2147483647 w 13"/>
                <a:gd name="T3" fmla="*/ 2147483647 h 9"/>
                <a:gd name="T4" fmla="*/ 2147483647 w 13"/>
                <a:gd name="T5" fmla="*/ 2147483647 h 9"/>
                <a:gd name="T6" fmla="*/ 0 w 13"/>
                <a:gd name="T7" fmla="*/ 2147483647 h 9"/>
                <a:gd name="T8" fmla="*/ 2147483647 w 13"/>
                <a:gd name="T9" fmla="*/ 2147483647 h 9"/>
                <a:gd name="T10" fmla="*/ 0 60000 65536"/>
                <a:gd name="T11" fmla="*/ 0 60000 65536"/>
                <a:gd name="T12" fmla="*/ 0 60000 65536"/>
                <a:gd name="T13" fmla="*/ 0 60000 65536"/>
                <a:gd name="T14" fmla="*/ 0 60000 65536"/>
                <a:gd name="T15" fmla="*/ 0 w 13"/>
                <a:gd name="T16" fmla="*/ 0 h 9"/>
                <a:gd name="T17" fmla="*/ 13 w 13"/>
                <a:gd name="T18" fmla="*/ 9 h 9"/>
              </a:gdLst>
              <a:ahLst/>
              <a:cxnLst>
                <a:cxn ang="T10">
                  <a:pos x="T0" y="T1"/>
                </a:cxn>
                <a:cxn ang="T11">
                  <a:pos x="T2" y="T3"/>
                </a:cxn>
                <a:cxn ang="T12">
                  <a:pos x="T4" y="T5"/>
                </a:cxn>
                <a:cxn ang="T13">
                  <a:pos x="T6" y="T7"/>
                </a:cxn>
                <a:cxn ang="T14">
                  <a:pos x="T8" y="T9"/>
                </a:cxn>
              </a:cxnLst>
              <a:rect l="T15" t="T16" r="T17" b="T18"/>
              <a:pathLst>
                <a:path w="13" h="9">
                  <a:moveTo>
                    <a:pt x="13" y="5"/>
                  </a:moveTo>
                  <a:cubicBezTo>
                    <a:pt x="12" y="7"/>
                    <a:pt x="10" y="5"/>
                    <a:pt x="9" y="5"/>
                  </a:cubicBezTo>
                  <a:cubicBezTo>
                    <a:pt x="7" y="5"/>
                    <a:pt x="7" y="7"/>
                    <a:pt x="7" y="8"/>
                  </a:cubicBezTo>
                  <a:cubicBezTo>
                    <a:pt x="3" y="9"/>
                    <a:pt x="4" y="4"/>
                    <a:pt x="0" y="5"/>
                  </a:cubicBezTo>
                  <a:cubicBezTo>
                    <a:pt x="3" y="0"/>
                    <a:pt x="9" y="3"/>
                    <a:pt x="13" y="5"/>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57" name="Freeform 19"/>
            <p:cNvSpPr>
              <a:spLocks noChangeArrowheads="1"/>
            </p:cNvSpPr>
            <p:nvPr/>
          </p:nvSpPr>
          <p:spPr bwMode="auto">
            <a:xfrm>
              <a:off x="1038940" y="189190"/>
              <a:ext cx="97872" cy="59122"/>
            </a:xfrm>
            <a:custGeom>
              <a:avLst/>
              <a:gdLst>
                <a:gd name="T0" fmla="*/ 2147483647 w 33"/>
                <a:gd name="T1" fmla="*/ 2147483647 h 18"/>
                <a:gd name="T2" fmla="*/ 2147483647 w 33"/>
                <a:gd name="T3" fmla="*/ 2147483647 h 18"/>
                <a:gd name="T4" fmla="*/ 2147483647 w 33"/>
                <a:gd name="T5" fmla="*/ 2147483647 h 18"/>
                <a:gd name="T6" fmla="*/ 2147483647 w 33"/>
                <a:gd name="T7" fmla="*/ 2147483647 h 18"/>
                <a:gd name="T8" fmla="*/ 2147483647 w 33"/>
                <a:gd name="T9" fmla="*/ 2147483647 h 18"/>
                <a:gd name="T10" fmla="*/ 2147483647 w 33"/>
                <a:gd name="T11" fmla="*/ 2147483647 h 18"/>
                <a:gd name="T12" fmla="*/ 2147483647 w 33"/>
                <a:gd name="T13" fmla="*/ 2147483647 h 18"/>
                <a:gd name="T14" fmla="*/ 2147483647 w 33"/>
                <a:gd name="T15" fmla="*/ 2147483647 h 18"/>
                <a:gd name="T16" fmla="*/ 2147483647 w 33"/>
                <a:gd name="T17" fmla="*/ 2147483647 h 18"/>
                <a:gd name="T18" fmla="*/ 0 w 33"/>
                <a:gd name="T19" fmla="*/ 2147483647 h 18"/>
                <a:gd name="T20" fmla="*/ 2147483647 w 33"/>
                <a:gd name="T21" fmla="*/ 2147483647 h 18"/>
                <a:gd name="T22" fmla="*/ 2147483647 w 33"/>
                <a:gd name="T23" fmla="*/ 2147483647 h 18"/>
                <a:gd name="T24" fmla="*/ 2147483647 w 33"/>
                <a:gd name="T25" fmla="*/ 2147483647 h 18"/>
                <a:gd name="T26" fmla="*/ 2147483647 w 33"/>
                <a:gd name="T27" fmla="*/ 2147483647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18"/>
                <a:gd name="T44" fmla="*/ 33 w 33"/>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18">
                  <a:moveTo>
                    <a:pt x="24" y="5"/>
                  </a:moveTo>
                  <a:cubicBezTo>
                    <a:pt x="26" y="6"/>
                    <a:pt x="27" y="8"/>
                    <a:pt x="28" y="10"/>
                  </a:cubicBezTo>
                  <a:cubicBezTo>
                    <a:pt x="30" y="12"/>
                    <a:pt x="33" y="14"/>
                    <a:pt x="32" y="17"/>
                  </a:cubicBezTo>
                  <a:cubicBezTo>
                    <a:pt x="32" y="17"/>
                    <a:pt x="29" y="18"/>
                    <a:pt x="28" y="17"/>
                  </a:cubicBezTo>
                  <a:cubicBezTo>
                    <a:pt x="28" y="17"/>
                    <a:pt x="29" y="15"/>
                    <a:pt x="28" y="15"/>
                  </a:cubicBezTo>
                  <a:cubicBezTo>
                    <a:pt x="28" y="14"/>
                    <a:pt x="24" y="17"/>
                    <a:pt x="25" y="13"/>
                  </a:cubicBezTo>
                  <a:cubicBezTo>
                    <a:pt x="17" y="13"/>
                    <a:pt x="12" y="13"/>
                    <a:pt x="7" y="12"/>
                  </a:cubicBezTo>
                  <a:cubicBezTo>
                    <a:pt x="6" y="9"/>
                    <a:pt x="9" y="9"/>
                    <a:pt x="11" y="9"/>
                  </a:cubicBezTo>
                  <a:cubicBezTo>
                    <a:pt x="11" y="7"/>
                    <a:pt x="8" y="8"/>
                    <a:pt x="8" y="6"/>
                  </a:cubicBezTo>
                  <a:cubicBezTo>
                    <a:pt x="3" y="4"/>
                    <a:pt x="1" y="8"/>
                    <a:pt x="0" y="2"/>
                  </a:cubicBezTo>
                  <a:cubicBezTo>
                    <a:pt x="3" y="0"/>
                    <a:pt x="8" y="1"/>
                    <a:pt x="11" y="2"/>
                  </a:cubicBezTo>
                  <a:cubicBezTo>
                    <a:pt x="13" y="2"/>
                    <a:pt x="14" y="2"/>
                    <a:pt x="14" y="5"/>
                  </a:cubicBezTo>
                  <a:cubicBezTo>
                    <a:pt x="16" y="6"/>
                    <a:pt x="20" y="0"/>
                    <a:pt x="20" y="5"/>
                  </a:cubicBezTo>
                  <a:cubicBezTo>
                    <a:pt x="20" y="6"/>
                    <a:pt x="24" y="7"/>
                    <a:pt x="24" y="5"/>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58" name="Freeform 20"/>
            <p:cNvSpPr>
              <a:spLocks noChangeArrowheads="1"/>
            </p:cNvSpPr>
            <p:nvPr/>
          </p:nvSpPr>
          <p:spPr bwMode="auto">
            <a:xfrm>
              <a:off x="4464431" y="189190"/>
              <a:ext cx="96365" cy="54687"/>
            </a:xfrm>
            <a:custGeom>
              <a:avLst/>
              <a:gdLst>
                <a:gd name="T0" fmla="*/ 2147483647 w 33"/>
                <a:gd name="T1" fmla="*/ 0 h 17"/>
                <a:gd name="T2" fmla="*/ 2147483647 w 33"/>
                <a:gd name="T3" fmla="*/ 2147483647 h 17"/>
                <a:gd name="T4" fmla="*/ 2147483647 w 33"/>
                <a:gd name="T5" fmla="*/ 2147483647 h 17"/>
                <a:gd name="T6" fmla="*/ 2147483647 w 33"/>
                <a:gd name="T7" fmla="*/ 2147483647 h 17"/>
                <a:gd name="T8" fmla="*/ 2147483647 w 33"/>
                <a:gd name="T9" fmla="*/ 2147483647 h 17"/>
                <a:gd name="T10" fmla="*/ 2147483647 w 33"/>
                <a:gd name="T11" fmla="*/ 2147483647 h 17"/>
                <a:gd name="T12" fmla="*/ 2147483647 w 33"/>
                <a:gd name="T13" fmla="*/ 2147483647 h 17"/>
                <a:gd name="T14" fmla="*/ 2147483647 w 33"/>
                <a:gd name="T15" fmla="*/ 2147483647 h 17"/>
                <a:gd name="T16" fmla="*/ 2147483647 w 33"/>
                <a:gd name="T17" fmla="*/ 2147483647 h 17"/>
                <a:gd name="T18" fmla="*/ 2147483647 w 33"/>
                <a:gd name="T19" fmla="*/ 2147483647 h 17"/>
                <a:gd name="T20" fmla="*/ 2147483647 w 33"/>
                <a:gd name="T21" fmla="*/ 2147483647 h 17"/>
                <a:gd name="T22" fmla="*/ 2147483647 w 33"/>
                <a:gd name="T23" fmla="*/ 2147483647 h 17"/>
                <a:gd name="T24" fmla="*/ 2147483647 w 33"/>
                <a:gd name="T25" fmla="*/ 2147483647 h 17"/>
                <a:gd name="T26" fmla="*/ 2147483647 w 33"/>
                <a:gd name="T27" fmla="*/ 2147483647 h 17"/>
                <a:gd name="T28" fmla="*/ 2147483647 w 33"/>
                <a:gd name="T29" fmla="*/ 2147483647 h 17"/>
                <a:gd name="T30" fmla="*/ 2147483647 w 33"/>
                <a:gd name="T31" fmla="*/ 2147483647 h 17"/>
                <a:gd name="T32" fmla="*/ 2147483647 w 33"/>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3"/>
                <a:gd name="T52" fmla="*/ 0 h 17"/>
                <a:gd name="T53" fmla="*/ 33 w 33"/>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3" h="17">
                  <a:moveTo>
                    <a:pt x="13" y="0"/>
                  </a:moveTo>
                  <a:cubicBezTo>
                    <a:pt x="14" y="3"/>
                    <a:pt x="20" y="0"/>
                    <a:pt x="19" y="5"/>
                  </a:cubicBezTo>
                  <a:cubicBezTo>
                    <a:pt x="20" y="6"/>
                    <a:pt x="20" y="2"/>
                    <a:pt x="20" y="2"/>
                  </a:cubicBezTo>
                  <a:cubicBezTo>
                    <a:pt x="22" y="2"/>
                    <a:pt x="22" y="4"/>
                    <a:pt x="23" y="5"/>
                  </a:cubicBezTo>
                  <a:cubicBezTo>
                    <a:pt x="24" y="5"/>
                    <a:pt x="26" y="4"/>
                    <a:pt x="26" y="5"/>
                  </a:cubicBezTo>
                  <a:cubicBezTo>
                    <a:pt x="26" y="5"/>
                    <a:pt x="26" y="6"/>
                    <a:pt x="26" y="6"/>
                  </a:cubicBezTo>
                  <a:cubicBezTo>
                    <a:pt x="28" y="7"/>
                    <a:pt x="32" y="5"/>
                    <a:pt x="32" y="7"/>
                  </a:cubicBezTo>
                  <a:cubicBezTo>
                    <a:pt x="33" y="13"/>
                    <a:pt x="25" y="9"/>
                    <a:pt x="22" y="10"/>
                  </a:cubicBezTo>
                  <a:cubicBezTo>
                    <a:pt x="20" y="10"/>
                    <a:pt x="21" y="13"/>
                    <a:pt x="20" y="13"/>
                  </a:cubicBezTo>
                  <a:cubicBezTo>
                    <a:pt x="17" y="15"/>
                    <a:pt x="9" y="14"/>
                    <a:pt x="8" y="13"/>
                  </a:cubicBezTo>
                  <a:cubicBezTo>
                    <a:pt x="6" y="13"/>
                    <a:pt x="7" y="15"/>
                    <a:pt x="6" y="16"/>
                  </a:cubicBezTo>
                  <a:cubicBezTo>
                    <a:pt x="4" y="13"/>
                    <a:pt x="4" y="17"/>
                    <a:pt x="1" y="15"/>
                  </a:cubicBezTo>
                  <a:cubicBezTo>
                    <a:pt x="1" y="14"/>
                    <a:pt x="0" y="11"/>
                    <a:pt x="1" y="10"/>
                  </a:cubicBezTo>
                  <a:cubicBezTo>
                    <a:pt x="1" y="10"/>
                    <a:pt x="3" y="11"/>
                    <a:pt x="4" y="10"/>
                  </a:cubicBezTo>
                  <a:cubicBezTo>
                    <a:pt x="5" y="9"/>
                    <a:pt x="4" y="7"/>
                    <a:pt x="5" y="6"/>
                  </a:cubicBezTo>
                  <a:cubicBezTo>
                    <a:pt x="5" y="6"/>
                    <a:pt x="7" y="7"/>
                    <a:pt x="8" y="6"/>
                  </a:cubicBezTo>
                  <a:cubicBezTo>
                    <a:pt x="9" y="4"/>
                    <a:pt x="12" y="3"/>
                    <a:pt x="13"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59" name="Freeform 21"/>
            <p:cNvSpPr>
              <a:spLocks noChangeArrowheads="1"/>
            </p:cNvSpPr>
            <p:nvPr/>
          </p:nvSpPr>
          <p:spPr bwMode="auto">
            <a:xfrm>
              <a:off x="870300" y="229096"/>
              <a:ext cx="19575" cy="31039"/>
            </a:xfrm>
            <a:custGeom>
              <a:avLst/>
              <a:gdLst>
                <a:gd name="T0" fmla="*/ 2147483647 w 6"/>
                <a:gd name="T1" fmla="*/ 2147483647 h 10"/>
                <a:gd name="T2" fmla="*/ 2147483647 w 6"/>
                <a:gd name="T3" fmla="*/ 2147483647 h 10"/>
                <a:gd name="T4" fmla="*/ 0 60000 65536"/>
                <a:gd name="T5" fmla="*/ 0 60000 65536"/>
                <a:gd name="T6" fmla="*/ 0 w 6"/>
                <a:gd name="T7" fmla="*/ 0 h 10"/>
                <a:gd name="T8" fmla="*/ 6 w 6"/>
                <a:gd name="T9" fmla="*/ 10 h 10"/>
              </a:gdLst>
              <a:ahLst/>
              <a:cxnLst>
                <a:cxn ang="T4">
                  <a:pos x="T0" y="T1"/>
                </a:cxn>
                <a:cxn ang="T5">
                  <a:pos x="T2" y="T3"/>
                </a:cxn>
              </a:cxnLst>
              <a:rect l="T6" t="T7" r="T8" b="T9"/>
              <a:pathLst>
                <a:path w="6" h="10">
                  <a:moveTo>
                    <a:pt x="6" y="5"/>
                  </a:moveTo>
                  <a:cubicBezTo>
                    <a:pt x="3" y="10"/>
                    <a:pt x="0" y="0"/>
                    <a:pt x="6" y="5"/>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60" name="Freeform 22"/>
            <p:cNvSpPr>
              <a:spLocks noChangeArrowheads="1"/>
            </p:cNvSpPr>
            <p:nvPr/>
          </p:nvSpPr>
          <p:spPr bwMode="auto">
            <a:xfrm>
              <a:off x="907944" y="235008"/>
              <a:ext cx="54206" cy="33995"/>
            </a:xfrm>
            <a:custGeom>
              <a:avLst/>
              <a:gdLst>
                <a:gd name="T0" fmla="*/ 2147483647 w 18"/>
                <a:gd name="T1" fmla="*/ 2147483647 h 11"/>
                <a:gd name="T2" fmla="*/ 2147483647 w 18"/>
                <a:gd name="T3" fmla="*/ 2147483647 h 11"/>
                <a:gd name="T4" fmla="*/ 0 w 18"/>
                <a:gd name="T5" fmla="*/ 2147483647 h 11"/>
                <a:gd name="T6" fmla="*/ 2147483647 w 18"/>
                <a:gd name="T7" fmla="*/ 2147483647 h 11"/>
                <a:gd name="T8" fmla="*/ 2147483647 w 18"/>
                <a:gd name="T9" fmla="*/ 2147483647 h 11"/>
                <a:gd name="T10" fmla="*/ 0 60000 65536"/>
                <a:gd name="T11" fmla="*/ 0 60000 65536"/>
                <a:gd name="T12" fmla="*/ 0 60000 65536"/>
                <a:gd name="T13" fmla="*/ 0 60000 65536"/>
                <a:gd name="T14" fmla="*/ 0 60000 65536"/>
                <a:gd name="T15" fmla="*/ 0 w 18"/>
                <a:gd name="T16" fmla="*/ 0 h 11"/>
                <a:gd name="T17" fmla="*/ 18 w 18"/>
                <a:gd name="T18" fmla="*/ 11 h 11"/>
              </a:gdLst>
              <a:ahLst/>
              <a:cxnLst>
                <a:cxn ang="T10">
                  <a:pos x="T0" y="T1"/>
                </a:cxn>
                <a:cxn ang="T11">
                  <a:pos x="T2" y="T3"/>
                </a:cxn>
                <a:cxn ang="T12">
                  <a:pos x="T4" y="T5"/>
                </a:cxn>
                <a:cxn ang="T13">
                  <a:pos x="T6" y="T7"/>
                </a:cxn>
                <a:cxn ang="T14">
                  <a:pos x="T8" y="T9"/>
                </a:cxn>
              </a:cxnLst>
              <a:rect l="T15" t="T16" r="T17" b="T18"/>
              <a:pathLst>
                <a:path w="18" h="11">
                  <a:moveTo>
                    <a:pt x="17" y="3"/>
                  </a:moveTo>
                  <a:cubicBezTo>
                    <a:pt x="18" y="11"/>
                    <a:pt x="8" y="7"/>
                    <a:pt x="4" y="10"/>
                  </a:cubicBezTo>
                  <a:cubicBezTo>
                    <a:pt x="2" y="10"/>
                    <a:pt x="3" y="6"/>
                    <a:pt x="0" y="6"/>
                  </a:cubicBezTo>
                  <a:cubicBezTo>
                    <a:pt x="1" y="2"/>
                    <a:pt x="8" y="7"/>
                    <a:pt x="9" y="3"/>
                  </a:cubicBezTo>
                  <a:cubicBezTo>
                    <a:pt x="9" y="0"/>
                    <a:pt x="12" y="5"/>
                    <a:pt x="17" y="3"/>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61" name="Freeform 23"/>
            <p:cNvSpPr>
              <a:spLocks noChangeArrowheads="1"/>
            </p:cNvSpPr>
            <p:nvPr/>
          </p:nvSpPr>
          <p:spPr bwMode="auto">
            <a:xfrm>
              <a:off x="1201557" y="242399"/>
              <a:ext cx="46677" cy="25126"/>
            </a:xfrm>
            <a:custGeom>
              <a:avLst/>
              <a:gdLst>
                <a:gd name="T0" fmla="*/ 2147483647 w 16"/>
                <a:gd name="T1" fmla="*/ 2147483647 h 8"/>
                <a:gd name="T2" fmla="*/ 2147483647 w 16"/>
                <a:gd name="T3" fmla="*/ 2147483647 h 8"/>
                <a:gd name="T4" fmla="*/ 2147483647 w 16"/>
                <a:gd name="T5" fmla="*/ 2147483647 h 8"/>
                <a:gd name="T6" fmla="*/ 2147483647 w 16"/>
                <a:gd name="T7" fmla="*/ 2147483647 h 8"/>
                <a:gd name="T8" fmla="*/ 2147483647 w 16"/>
                <a:gd name="T9" fmla="*/ 2147483647 h 8"/>
                <a:gd name="T10" fmla="*/ 2147483647 w 16"/>
                <a:gd name="T11" fmla="*/ 2147483647 h 8"/>
                <a:gd name="T12" fmla="*/ 2147483647 w 16"/>
                <a:gd name="T13" fmla="*/ 2147483647 h 8"/>
                <a:gd name="T14" fmla="*/ 2147483647 w 16"/>
                <a:gd name="T15" fmla="*/ 2147483647 h 8"/>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8"/>
                <a:gd name="T26" fmla="*/ 16 w 16"/>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8">
                  <a:moveTo>
                    <a:pt x="14" y="3"/>
                  </a:moveTo>
                  <a:cubicBezTo>
                    <a:pt x="16" y="4"/>
                    <a:pt x="15" y="5"/>
                    <a:pt x="14" y="5"/>
                  </a:cubicBezTo>
                  <a:cubicBezTo>
                    <a:pt x="13" y="7"/>
                    <a:pt x="12" y="6"/>
                    <a:pt x="10" y="7"/>
                  </a:cubicBezTo>
                  <a:cubicBezTo>
                    <a:pt x="9" y="7"/>
                    <a:pt x="8" y="8"/>
                    <a:pt x="8" y="8"/>
                  </a:cubicBezTo>
                  <a:cubicBezTo>
                    <a:pt x="7" y="8"/>
                    <a:pt x="6" y="7"/>
                    <a:pt x="4" y="7"/>
                  </a:cubicBezTo>
                  <a:cubicBezTo>
                    <a:pt x="4" y="7"/>
                    <a:pt x="3" y="8"/>
                    <a:pt x="3" y="8"/>
                  </a:cubicBezTo>
                  <a:cubicBezTo>
                    <a:pt x="1" y="8"/>
                    <a:pt x="1" y="8"/>
                    <a:pt x="1" y="7"/>
                  </a:cubicBezTo>
                  <a:cubicBezTo>
                    <a:pt x="0" y="0"/>
                    <a:pt x="13" y="7"/>
                    <a:pt x="14" y="3"/>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62" name="Freeform 24"/>
            <p:cNvSpPr>
              <a:spLocks noChangeArrowheads="1"/>
            </p:cNvSpPr>
            <p:nvPr/>
          </p:nvSpPr>
          <p:spPr bwMode="auto">
            <a:xfrm>
              <a:off x="1028400" y="254223"/>
              <a:ext cx="27103" cy="14780"/>
            </a:xfrm>
            <a:custGeom>
              <a:avLst/>
              <a:gdLst>
                <a:gd name="T0" fmla="*/ 0 w 9"/>
                <a:gd name="T1" fmla="*/ 2147483647 h 5"/>
                <a:gd name="T2" fmla="*/ 2147483647 w 9"/>
                <a:gd name="T3" fmla="*/ 2147483647 h 5"/>
                <a:gd name="T4" fmla="*/ 0 w 9"/>
                <a:gd name="T5" fmla="*/ 2147483647 h 5"/>
                <a:gd name="T6" fmla="*/ 0 60000 65536"/>
                <a:gd name="T7" fmla="*/ 0 60000 65536"/>
                <a:gd name="T8" fmla="*/ 0 60000 65536"/>
                <a:gd name="T9" fmla="*/ 0 w 9"/>
                <a:gd name="T10" fmla="*/ 0 h 5"/>
                <a:gd name="T11" fmla="*/ 9 w 9"/>
                <a:gd name="T12" fmla="*/ 5 h 5"/>
              </a:gdLst>
              <a:ahLst/>
              <a:cxnLst>
                <a:cxn ang="T6">
                  <a:pos x="T0" y="T1"/>
                </a:cxn>
                <a:cxn ang="T7">
                  <a:pos x="T2" y="T3"/>
                </a:cxn>
                <a:cxn ang="T8">
                  <a:pos x="T4" y="T5"/>
                </a:cxn>
              </a:cxnLst>
              <a:rect l="T9" t="T10" r="T11" b="T12"/>
              <a:pathLst>
                <a:path w="9" h="5">
                  <a:moveTo>
                    <a:pt x="0" y="3"/>
                  </a:moveTo>
                  <a:cubicBezTo>
                    <a:pt x="0" y="1"/>
                    <a:pt x="9" y="0"/>
                    <a:pt x="7" y="4"/>
                  </a:cubicBezTo>
                  <a:cubicBezTo>
                    <a:pt x="4" y="3"/>
                    <a:pt x="4" y="5"/>
                    <a:pt x="0" y="3"/>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63" name="Freeform 25"/>
            <p:cNvSpPr>
              <a:spLocks noChangeArrowheads="1"/>
            </p:cNvSpPr>
            <p:nvPr/>
          </p:nvSpPr>
          <p:spPr bwMode="auto">
            <a:xfrm>
              <a:off x="1285876" y="257180"/>
              <a:ext cx="15057" cy="17737"/>
            </a:xfrm>
            <a:custGeom>
              <a:avLst/>
              <a:gdLst>
                <a:gd name="T0" fmla="*/ 0 w 5"/>
                <a:gd name="T1" fmla="*/ 0 h 5"/>
                <a:gd name="T2" fmla="*/ 2147483647 w 5"/>
                <a:gd name="T3" fmla="*/ 2147483647 h 5"/>
                <a:gd name="T4" fmla="*/ 0 w 5"/>
                <a:gd name="T5" fmla="*/ 2147483647 h 5"/>
                <a:gd name="T6" fmla="*/ 0 w 5"/>
                <a:gd name="T7" fmla="*/ 0 h 5"/>
                <a:gd name="T8" fmla="*/ 0 60000 65536"/>
                <a:gd name="T9" fmla="*/ 0 60000 65536"/>
                <a:gd name="T10" fmla="*/ 0 60000 65536"/>
                <a:gd name="T11" fmla="*/ 0 60000 65536"/>
                <a:gd name="T12" fmla="*/ 0 w 5"/>
                <a:gd name="T13" fmla="*/ 0 h 5"/>
                <a:gd name="T14" fmla="*/ 5 w 5"/>
                <a:gd name="T15" fmla="*/ 5 h 5"/>
              </a:gdLst>
              <a:ahLst/>
              <a:cxnLst>
                <a:cxn ang="T8">
                  <a:pos x="T0" y="T1"/>
                </a:cxn>
                <a:cxn ang="T9">
                  <a:pos x="T2" y="T3"/>
                </a:cxn>
                <a:cxn ang="T10">
                  <a:pos x="T4" y="T5"/>
                </a:cxn>
                <a:cxn ang="T11">
                  <a:pos x="T6" y="T7"/>
                </a:cxn>
              </a:cxnLst>
              <a:rect l="T12" t="T13" r="T14" b="T15"/>
              <a:pathLst>
                <a:path w="5" h="5">
                  <a:moveTo>
                    <a:pt x="0" y="0"/>
                  </a:moveTo>
                  <a:cubicBezTo>
                    <a:pt x="3" y="0"/>
                    <a:pt x="5" y="2"/>
                    <a:pt x="4" y="5"/>
                  </a:cubicBezTo>
                  <a:cubicBezTo>
                    <a:pt x="0" y="5"/>
                    <a:pt x="0" y="5"/>
                    <a:pt x="0" y="5"/>
                  </a:cubicBez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64" name="Freeform 26"/>
            <p:cNvSpPr>
              <a:spLocks noChangeArrowheads="1"/>
            </p:cNvSpPr>
            <p:nvPr/>
          </p:nvSpPr>
          <p:spPr bwMode="auto">
            <a:xfrm>
              <a:off x="1175960" y="282306"/>
              <a:ext cx="290602" cy="97551"/>
            </a:xfrm>
            <a:custGeom>
              <a:avLst/>
              <a:gdLst>
                <a:gd name="T0" fmla="*/ 2147483647 w 100"/>
                <a:gd name="T1" fmla="*/ 2147483647 h 30"/>
                <a:gd name="T2" fmla="*/ 2147483647 w 100"/>
                <a:gd name="T3" fmla="*/ 2147483647 h 30"/>
                <a:gd name="T4" fmla="*/ 2147483647 w 100"/>
                <a:gd name="T5" fmla="*/ 2147483647 h 30"/>
                <a:gd name="T6" fmla="*/ 2147483647 w 100"/>
                <a:gd name="T7" fmla="*/ 2147483647 h 30"/>
                <a:gd name="T8" fmla="*/ 2147483647 w 100"/>
                <a:gd name="T9" fmla="*/ 2147483647 h 30"/>
                <a:gd name="T10" fmla="*/ 2147483647 w 100"/>
                <a:gd name="T11" fmla="*/ 2147483647 h 30"/>
                <a:gd name="T12" fmla="*/ 2147483647 w 100"/>
                <a:gd name="T13" fmla="*/ 2147483647 h 30"/>
                <a:gd name="T14" fmla="*/ 2147483647 w 100"/>
                <a:gd name="T15" fmla="*/ 2147483647 h 30"/>
                <a:gd name="T16" fmla="*/ 2147483647 w 100"/>
                <a:gd name="T17" fmla="*/ 2147483647 h 30"/>
                <a:gd name="T18" fmla="*/ 2147483647 w 100"/>
                <a:gd name="T19" fmla="*/ 2147483647 h 30"/>
                <a:gd name="T20" fmla="*/ 2147483647 w 100"/>
                <a:gd name="T21" fmla="*/ 2147483647 h 30"/>
                <a:gd name="T22" fmla="*/ 2147483647 w 100"/>
                <a:gd name="T23" fmla="*/ 2147483647 h 30"/>
                <a:gd name="T24" fmla="*/ 2147483647 w 100"/>
                <a:gd name="T25" fmla="*/ 2147483647 h 30"/>
                <a:gd name="T26" fmla="*/ 2147483647 w 100"/>
                <a:gd name="T27" fmla="*/ 2147483647 h 30"/>
                <a:gd name="T28" fmla="*/ 2147483647 w 100"/>
                <a:gd name="T29" fmla="*/ 2147483647 h 30"/>
                <a:gd name="T30" fmla="*/ 2147483647 w 100"/>
                <a:gd name="T31" fmla="*/ 2147483647 h 30"/>
                <a:gd name="T32" fmla="*/ 2147483647 w 100"/>
                <a:gd name="T33" fmla="*/ 2147483647 h 30"/>
                <a:gd name="T34" fmla="*/ 2147483647 w 100"/>
                <a:gd name="T35" fmla="*/ 2147483647 h 30"/>
                <a:gd name="T36" fmla="*/ 2147483647 w 100"/>
                <a:gd name="T37" fmla="*/ 2147483647 h 30"/>
                <a:gd name="T38" fmla="*/ 2147483647 w 100"/>
                <a:gd name="T39" fmla="*/ 2147483647 h 30"/>
                <a:gd name="T40" fmla="*/ 2147483647 w 100"/>
                <a:gd name="T41" fmla="*/ 2147483647 h 30"/>
                <a:gd name="T42" fmla="*/ 2147483647 w 100"/>
                <a:gd name="T43" fmla="*/ 2147483647 h 30"/>
                <a:gd name="T44" fmla="*/ 2147483647 w 100"/>
                <a:gd name="T45" fmla="*/ 0 h 30"/>
                <a:gd name="T46" fmla="*/ 2147483647 w 100"/>
                <a:gd name="T47" fmla="*/ 2147483647 h 30"/>
                <a:gd name="T48" fmla="*/ 2147483647 w 100"/>
                <a:gd name="T49" fmla="*/ 2147483647 h 30"/>
                <a:gd name="T50" fmla="*/ 2147483647 w 100"/>
                <a:gd name="T51" fmla="*/ 2147483647 h 30"/>
                <a:gd name="T52" fmla="*/ 2147483647 w 100"/>
                <a:gd name="T53" fmla="*/ 2147483647 h 30"/>
                <a:gd name="T54" fmla="*/ 2147483647 w 100"/>
                <a:gd name="T55" fmla="*/ 2147483647 h 30"/>
                <a:gd name="T56" fmla="*/ 2147483647 w 100"/>
                <a:gd name="T57" fmla="*/ 2147483647 h 30"/>
                <a:gd name="T58" fmla="*/ 2147483647 w 100"/>
                <a:gd name="T59" fmla="*/ 2147483647 h 30"/>
                <a:gd name="T60" fmla="*/ 2147483647 w 100"/>
                <a:gd name="T61" fmla="*/ 2147483647 h 30"/>
                <a:gd name="T62" fmla="*/ 2147483647 w 100"/>
                <a:gd name="T63" fmla="*/ 2147483647 h 30"/>
                <a:gd name="T64" fmla="*/ 2147483647 w 100"/>
                <a:gd name="T65" fmla="*/ 2147483647 h 30"/>
                <a:gd name="T66" fmla="*/ 2147483647 w 100"/>
                <a:gd name="T67" fmla="*/ 2147483647 h 30"/>
                <a:gd name="T68" fmla="*/ 2147483647 w 100"/>
                <a:gd name="T69" fmla="*/ 2147483647 h 30"/>
                <a:gd name="T70" fmla="*/ 2147483647 w 100"/>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0"/>
                <a:gd name="T109" fmla="*/ 0 h 30"/>
                <a:gd name="T110" fmla="*/ 100 w 100"/>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0" h="30">
                  <a:moveTo>
                    <a:pt x="100" y="16"/>
                  </a:moveTo>
                  <a:cubicBezTo>
                    <a:pt x="100" y="23"/>
                    <a:pt x="100" y="23"/>
                    <a:pt x="100" y="23"/>
                  </a:cubicBezTo>
                  <a:cubicBezTo>
                    <a:pt x="98" y="23"/>
                    <a:pt x="96" y="24"/>
                    <a:pt x="96" y="26"/>
                  </a:cubicBezTo>
                  <a:cubicBezTo>
                    <a:pt x="89" y="27"/>
                    <a:pt x="84" y="26"/>
                    <a:pt x="79" y="26"/>
                  </a:cubicBezTo>
                  <a:cubicBezTo>
                    <a:pt x="77" y="26"/>
                    <a:pt x="75" y="29"/>
                    <a:pt x="73" y="29"/>
                  </a:cubicBezTo>
                  <a:cubicBezTo>
                    <a:pt x="71" y="29"/>
                    <a:pt x="71" y="28"/>
                    <a:pt x="69" y="28"/>
                  </a:cubicBezTo>
                  <a:cubicBezTo>
                    <a:pt x="70" y="28"/>
                    <a:pt x="68" y="29"/>
                    <a:pt x="68" y="29"/>
                  </a:cubicBezTo>
                  <a:cubicBezTo>
                    <a:pt x="67" y="29"/>
                    <a:pt x="62" y="29"/>
                    <a:pt x="62" y="29"/>
                  </a:cubicBezTo>
                  <a:cubicBezTo>
                    <a:pt x="62" y="29"/>
                    <a:pt x="62" y="28"/>
                    <a:pt x="62" y="28"/>
                  </a:cubicBezTo>
                  <a:cubicBezTo>
                    <a:pt x="61" y="27"/>
                    <a:pt x="59" y="29"/>
                    <a:pt x="59" y="29"/>
                  </a:cubicBezTo>
                  <a:cubicBezTo>
                    <a:pt x="56" y="28"/>
                    <a:pt x="56" y="26"/>
                    <a:pt x="54" y="26"/>
                  </a:cubicBezTo>
                  <a:cubicBezTo>
                    <a:pt x="48" y="26"/>
                    <a:pt x="41" y="30"/>
                    <a:pt x="33" y="26"/>
                  </a:cubicBezTo>
                  <a:cubicBezTo>
                    <a:pt x="33" y="25"/>
                    <a:pt x="34" y="25"/>
                    <a:pt x="34" y="23"/>
                  </a:cubicBezTo>
                  <a:cubicBezTo>
                    <a:pt x="34" y="21"/>
                    <a:pt x="32" y="23"/>
                    <a:pt x="31" y="22"/>
                  </a:cubicBezTo>
                  <a:cubicBezTo>
                    <a:pt x="30" y="20"/>
                    <a:pt x="31" y="17"/>
                    <a:pt x="28" y="16"/>
                  </a:cubicBezTo>
                  <a:cubicBezTo>
                    <a:pt x="29" y="15"/>
                    <a:pt x="31" y="15"/>
                    <a:pt x="31" y="14"/>
                  </a:cubicBezTo>
                  <a:cubicBezTo>
                    <a:pt x="31" y="11"/>
                    <a:pt x="27" y="12"/>
                    <a:pt x="28" y="8"/>
                  </a:cubicBezTo>
                  <a:cubicBezTo>
                    <a:pt x="26" y="10"/>
                    <a:pt x="20" y="9"/>
                    <a:pt x="16" y="9"/>
                  </a:cubicBezTo>
                  <a:cubicBezTo>
                    <a:pt x="13" y="11"/>
                    <a:pt x="14" y="7"/>
                    <a:pt x="13" y="7"/>
                  </a:cubicBezTo>
                  <a:cubicBezTo>
                    <a:pt x="12" y="6"/>
                    <a:pt x="10" y="7"/>
                    <a:pt x="10" y="5"/>
                  </a:cubicBezTo>
                  <a:cubicBezTo>
                    <a:pt x="9" y="6"/>
                    <a:pt x="7" y="7"/>
                    <a:pt x="5" y="7"/>
                  </a:cubicBezTo>
                  <a:cubicBezTo>
                    <a:pt x="9" y="2"/>
                    <a:pt x="0" y="6"/>
                    <a:pt x="2" y="1"/>
                  </a:cubicBezTo>
                  <a:cubicBezTo>
                    <a:pt x="8" y="2"/>
                    <a:pt x="12" y="0"/>
                    <a:pt x="17" y="0"/>
                  </a:cubicBezTo>
                  <a:cubicBezTo>
                    <a:pt x="17" y="1"/>
                    <a:pt x="19" y="0"/>
                    <a:pt x="20" y="1"/>
                  </a:cubicBezTo>
                  <a:cubicBezTo>
                    <a:pt x="20" y="1"/>
                    <a:pt x="20" y="3"/>
                    <a:pt x="20" y="4"/>
                  </a:cubicBezTo>
                  <a:cubicBezTo>
                    <a:pt x="21" y="5"/>
                    <a:pt x="25" y="3"/>
                    <a:pt x="24" y="7"/>
                  </a:cubicBezTo>
                  <a:cubicBezTo>
                    <a:pt x="28" y="3"/>
                    <a:pt x="32" y="7"/>
                    <a:pt x="37" y="7"/>
                  </a:cubicBezTo>
                  <a:cubicBezTo>
                    <a:pt x="36" y="11"/>
                    <a:pt x="39" y="11"/>
                    <a:pt x="37" y="14"/>
                  </a:cubicBezTo>
                  <a:cubicBezTo>
                    <a:pt x="39" y="14"/>
                    <a:pt x="43" y="13"/>
                    <a:pt x="47" y="15"/>
                  </a:cubicBezTo>
                  <a:cubicBezTo>
                    <a:pt x="48" y="15"/>
                    <a:pt x="40" y="18"/>
                    <a:pt x="47" y="18"/>
                  </a:cubicBezTo>
                  <a:cubicBezTo>
                    <a:pt x="48" y="18"/>
                    <a:pt x="48" y="16"/>
                    <a:pt x="49" y="16"/>
                  </a:cubicBezTo>
                  <a:cubicBezTo>
                    <a:pt x="54" y="16"/>
                    <a:pt x="60" y="16"/>
                    <a:pt x="66" y="16"/>
                  </a:cubicBezTo>
                  <a:cubicBezTo>
                    <a:pt x="67" y="16"/>
                    <a:pt x="69" y="18"/>
                    <a:pt x="69" y="18"/>
                  </a:cubicBezTo>
                  <a:cubicBezTo>
                    <a:pt x="72" y="17"/>
                    <a:pt x="66" y="15"/>
                    <a:pt x="73" y="15"/>
                  </a:cubicBezTo>
                  <a:cubicBezTo>
                    <a:pt x="75" y="15"/>
                    <a:pt x="76" y="15"/>
                    <a:pt x="77" y="15"/>
                  </a:cubicBezTo>
                  <a:cubicBezTo>
                    <a:pt x="83" y="14"/>
                    <a:pt x="92" y="14"/>
                    <a:pt x="100" y="16"/>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65" name="Freeform 27"/>
            <p:cNvSpPr>
              <a:spLocks noChangeArrowheads="1"/>
            </p:cNvSpPr>
            <p:nvPr/>
          </p:nvSpPr>
          <p:spPr bwMode="auto">
            <a:xfrm>
              <a:off x="3660381" y="279350"/>
              <a:ext cx="293613" cy="232053"/>
            </a:xfrm>
            <a:custGeom>
              <a:avLst/>
              <a:gdLst>
                <a:gd name="T0" fmla="*/ 2147483647 w 100"/>
                <a:gd name="T1" fmla="*/ 2147483647 h 72"/>
                <a:gd name="T2" fmla="*/ 2147483647 w 100"/>
                <a:gd name="T3" fmla="*/ 2147483647 h 72"/>
                <a:gd name="T4" fmla="*/ 2147483647 w 100"/>
                <a:gd name="T5" fmla="*/ 2147483647 h 72"/>
                <a:gd name="T6" fmla="*/ 2147483647 w 100"/>
                <a:gd name="T7" fmla="*/ 2147483647 h 72"/>
                <a:gd name="T8" fmla="*/ 2147483647 w 100"/>
                <a:gd name="T9" fmla="*/ 2147483647 h 72"/>
                <a:gd name="T10" fmla="*/ 2147483647 w 100"/>
                <a:gd name="T11" fmla="*/ 2147483647 h 72"/>
                <a:gd name="T12" fmla="*/ 2147483647 w 100"/>
                <a:gd name="T13" fmla="*/ 2147483647 h 72"/>
                <a:gd name="T14" fmla="*/ 2147483647 w 100"/>
                <a:gd name="T15" fmla="*/ 2147483647 h 72"/>
                <a:gd name="T16" fmla="*/ 2147483647 w 100"/>
                <a:gd name="T17" fmla="*/ 2147483647 h 72"/>
                <a:gd name="T18" fmla="*/ 2147483647 w 100"/>
                <a:gd name="T19" fmla="*/ 2147483647 h 72"/>
                <a:gd name="T20" fmla="*/ 2147483647 w 100"/>
                <a:gd name="T21" fmla="*/ 2147483647 h 72"/>
                <a:gd name="T22" fmla="*/ 2147483647 w 100"/>
                <a:gd name="T23" fmla="*/ 2147483647 h 72"/>
                <a:gd name="T24" fmla="*/ 2147483647 w 100"/>
                <a:gd name="T25" fmla="*/ 2147483647 h 72"/>
                <a:gd name="T26" fmla="*/ 2147483647 w 100"/>
                <a:gd name="T27" fmla="*/ 2147483647 h 72"/>
                <a:gd name="T28" fmla="*/ 2147483647 w 100"/>
                <a:gd name="T29" fmla="*/ 2147483647 h 72"/>
                <a:gd name="T30" fmla="*/ 2147483647 w 100"/>
                <a:gd name="T31" fmla="*/ 2147483647 h 72"/>
                <a:gd name="T32" fmla="*/ 2147483647 w 100"/>
                <a:gd name="T33" fmla="*/ 2147483647 h 72"/>
                <a:gd name="T34" fmla="*/ 2147483647 w 100"/>
                <a:gd name="T35" fmla="*/ 2147483647 h 72"/>
                <a:gd name="T36" fmla="*/ 2147483647 w 100"/>
                <a:gd name="T37" fmla="*/ 2147483647 h 72"/>
                <a:gd name="T38" fmla="*/ 2147483647 w 100"/>
                <a:gd name="T39" fmla="*/ 2147483647 h 72"/>
                <a:gd name="T40" fmla="*/ 2147483647 w 100"/>
                <a:gd name="T41" fmla="*/ 2147483647 h 72"/>
                <a:gd name="T42" fmla="*/ 2147483647 w 100"/>
                <a:gd name="T43" fmla="*/ 2147483647 h 72"/>
                <a:gd name="T44" fmla="*/ 2147483647 w 100"/>
                <a:gd name="T45" fmla="*/ 2147483647 h 72"/>
                <a:gd name="T46" fmla="*/ 2147483647 w 100"/>
                <a:gd name="T47" fmla="*/ 2147483647 h 72"/>
                <a:gd name="T48" fmla="*/ 2147483647 w 100"/>
                <a:gd name="T49" fmla="*/ 2147483647 h 72"/>
                <a:gd name="T50" fmla="*/ 2147483647 w 100"/>
                <a:gd name="T51" fmla="*/ 2147483647 h 72"/>
                <a:gd name="T52" fmla="*/ 2147483647 w 100"/>
                <a:gd name="T53" fmla="*/ 2147483647 h 72"/>
                <a:gd name="T54" fmla="*/ 2147483647 w 100"/>
                <a:gd name="T55" fmla="*/ 2147483647 h 72"/>
                <a:gd name="T56" fmla="*/ 2147483647 w 100"/>
                <a:gd name="T57" fmla="*/ 2147483647 h 72"/>
                <a:gd name="T58" fmla="*/ 2147483647 w 100"/>
                <a:gd name="T59" fmla="*/ 2147483647 h 72"/>
                <a:gd name="T60" fmla="*/ 2147483647 w 100"/>
                <a:gd name="T61" fmla="*/ 2147483647 h 72"/>
                <a:gd name="T62" fmla="*/ 2147483647 w 100"/>
                <a:gd name="T63" fmla="*/ 2147483647 h 72"/>
                <a:gd name="T64" fmla="*/ 2147483647 w 100"/>
                <a:gd name="T65" fmla="*/ 2147483647 h 72"/>
                <a:gd name="T66" fmla="*/ 2147483647 w 100"/>
                <a:gd name="T67" fmla="*/ 2147483647 h 72"/>
                <a:gd name="T68" fmla="*/ 2147483647 w 100"/>
                <a:gd name="T69" fmla="*/ 2147483647 h 72"/>
                <a:gd name="T70" fmla="*/ 2147483647 w 100"/>
                <a:gd name="T71" fmla="*/ 2147483647 h 72"/>
                <a:gd name="T72" fmla="*/ 2147483647 w 100"/>
                <a:gd name="T73" fmla="*/ 2147483647 h 72"/>
                <a:gd name="T74" fmla="*/ 2147483647 w 100"/>
                <a:gd name="T75" fmla="*/ 2147483647 h 72"/>
                <a:gd name="T76" fmla="*/ 2147483647 w 100"/>
                <a:gd name="T77" fmla="*/ 2147483647 h 72"/>
                <a:gd name="T78" fmla="*/ 2147483647 w 100"/>
                <a:gd name="T79" fmla="*/ 2147483647 h 72"/>
                <a:gd name="T80" fmla="*/ 2147483647 w 100"/>
                <a:gd name="T81" fmla="*/ 2147483647 h 72"/>
                <a:gd name="T82" fmla="*/ 2147483647 w 100"/>
                <a:gd name="T83" fmla="*/ 2147483647 h 72"/>
                <a:gd name="T84" fmla="*/ 2147483647 w 100"/>
                <a:gd name="T85" fmla="*/ 2147483647 h 72"/>
                <a:gd name="T86" fmla="*/ 2147483647 w 100"/>
                <a:gd name="T87" fmla="*/ 2147483647 h 72"/>
                <a:gd name="T88" fmla="*/ 2147483647 w 100"/>
                <a:gd name="T89" fmla="*/ 2147483647 h 72"/>
                <a:gd name="T90" fmla="*/ 2147483647 w 100"/>
                <a:gd name="T91" fmla="*/ 2147483647 h 72"/>
                <a:gd name="T92" fmla="*/ 2147483647 w 100"/>
                <a:gd name="T93" fmla="*/ 2147483647 h 72"/>
                <a:gd name="T94" fmla="*/ 2147483647 w 100"/>
                <a:gd name="T95" fmla="*/ 2147483647 h 72"/>
                <a:gd name="T96" fmla="*/ 2147483647 w 100"/>
                <a:gd name="T97" fmla="*/ 2147483647 h 72"/>
                <a:gd name="T98" fmla="*/ 2147483647 w 100"/>
                <a:gd name="T99" fmla="*/ 2147483647 h 72"/>
                <a:gd name="T100" fmla="*/ 2147483647 w 100"/>
                <a:gd name="T101" fmla="*/ 2147483647 h 72"/>
                <a:gd name="T102" fmla="*/ 2147483647 w 100"/>
                <a:gd name="T103" fmla="*/ 2147483647 h 72"/>
                <a:gd name="T104" fmla="*/ 2147483647 w 100"/>
                <a:gd name="T105" fmla="*/ 2147483647 h 72"/>
                <a:gd name="T106" fmla="*/ 2147483647 w 100"/>
                <a:gd name="T107" fmla="*/ 2147483647 h 72"/>
                <a:gd name="T108" fmla="*/ 2147483647 w 100"/>
                <a:gd name="T109" fmla="*/ 2147483647 h 72"/>
                <a:gd name="T110" fmla="*/ 2147483647 w 100"/>
                <a:gd name="T111" fmla="*/ 2147483647 h 72"/>
                <a:gd name="T112" fmla="*/ 2147483647 w 100"/>
                <a:gd name="T113" fmla="*/ 2147483647 h 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0"/>
                <a:gd name="T172" fmla="*/ 0 h 72"/>
                <a:gd name="T173" fmla="*/ 100 w 100"/>
                <a:gd name="T174" fmla="*/ 72 h 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0" h="72">
                  <a:moveTo>
                    <a:pt x="82" y="2"/>
                  </a:moveTo>
                  <a:cubicBezTo>
                    <a:pt x="87" y="5"/>
                    <a:pt x="93" y="0"/>
                    <a:pt x="99" y="1"/>
                  </a:cubicBezTo>
                  <a:cubicBezTo>
                    <a:pt x="100" y="4"/>
                    <a:pt x="97" y="4"/>
                    <a:pt x="98" y="8"/>
                  </a:cubicBezTo>
                  <a:cubicBezTo>
                    <a:pt x="93" y="5"/>
                    <a:pt x="86" y="10"/>
                    <a:pt x="79" y="10"/>
                  </a:cubicBezTo>
                  <a:cubicBezTo>
                    <a:pt x="78" y="10"/>
                    <a:pt x="78" y="13"/>
                    <a:pt x="77" y="13"/>
                  </a:cubicBezTo>
                  <a:cubicBezTo>
                    <a:pt x="76" y="14"/>
                    <a:pt x="74" y="13"/>
                    <a:pt x="74" y="13"/>
                  </a:cubicBezTo>
                  <a:cubicBezTo>
                    <a:pt x="74" y="13"/>
                    <a:pt x="71" y="16"/>
                    <a:pt x="71" y="16"/>
                  </a:cubicBezTo>
                  <a:cubicBezTo>
                    <a:pt x="70" y="16"/>
                    <a:pt x="70" y="14"/>
                    <a:pt x="68" y="15"/>
                  </a:cubicBezTo>
                  <a:cubicBezTo>
                    <a:pt x="67" y="15"/>
                    <a:pt x="65" y="15"/>
                    <a:pt x="63" y="16"/>
                  </a:cubicBezTo>
                  <a:cubicBezTo>
                    <a:pt x="62" y="16"/>
                    <a:pt x="59" y="17"/>
                    <a:pt x="57" y="17"/>
                  </a:cubicBezTo>
                  <a:cubicBezTo>
                    <a:pt x="55" y="18"/>
                    <a:pt x="57" y="19"/>
                    <a:pt x="56" y="20"/>
                  </a:cubicBezTo>
                  <a:cubicBezTo>
                    <a:pt x="55" y="21"/>
                    <a:pt x="49" y="20"/>
                    <a:pt x="49" y="24"/>
                  </a:cubicBezTo>
                  <a:cubicBezTo>
                    <a:pt x="48" y="26"/>
                    <a:pt x="45" y="27"/>
                    <a:pt x="44" y="27"/>
                  </a:cubicBezTo>
                  <a:cubicBezTo>
                    <a:pt x="44" y="28"/>
                    <a:pt x="42" y="29"/>
                    <a:pt x="42" y="30"/>
                  </a:cubicBezTo>
                  <a:cubicBezTo>
                    <a:pt x="41" y="31"/>
                    <a:pt x="40" y="31"/>
                    <a:pt x="40" y="33"/>
                  </a:cubicBezTo>
                  <a:cubicBezTo>
                    <a:pt x="35" y="34"/>
                    <a:pt x="36" y="32"/>
                    <a:pt x="33" y="36"/>
                  </a:cubicBezTo>
                  <a:cubicBezTo>
                    <a:pt x="33" y="36"/>
                    <a:pt x="32" y="35"/>
                    <a:pt x="32" y="37"/>
                  </a:cubicBezTo>
                  <a:cubicBezTo>
                    <a:pt x="32" y="39"/>
                    <a:pt x="28" y="38"/>
                    <a:pt x="26" y="40"/>
                  </a:cubicBezTo>
                  <a:cubicBezTo>
                    <a:pt x="26" y="42"/>
                    <a:pt x="28" y="47"/>
                    <a:pt x="23" y="45"/>
                  </a:cubicBezTo>
                  <a:cubicBezTo>
                    <a:pt x="24" y="48"/>
                    <a:pt x="22" y="54"/>
                    <a:pt x="25" y="54"/>
                  </a:cubicBezTo>
                  <a:cubicBezTo>
                    <a:pt x="24" y="55"/>
                    <a:pt x="22" y="56"/>
                    <a:pt x="20" y="57"/>
                  </a:cubicBezTo>
                  <a:cubicBezTo>
                    <a:pt x="19" y="60"/>
                    <a:pt x="24" y="59"/>
                    <a:pt x="23" y="62"/>
                  </a:cubicBezTo>
                  <a:cubicBezTo>
                    <a:pt x="23" y="62"/>
                    <a:pt x="21" y="63"/>
                    <a:pt x="22" y="64"/>
                  </a:cubicBezTo>
                  <a:cubicBezTo>
                    <a:pt x="22" y="63"/>
                    <a:pt x="24" y="65"/>
                    <a:pt x="23" y="65"/>
                  </a:cubicBezTo>
                  <a:cubicBezTo>
                    <a:pt x="24" y="65"/>
                    <a:pt x="25" y="64"/>
                    <a:pt x="25" y="64"/>
                  </a:cubicBezTo>
                  <a:cubicBezTo>
                    <a:pt x="26" y="64"/>
                    <a:pt x="26" y="67"/>
                    <a:pt x="29" y="66"/>
                  </a:cubicBezTo>
                  <a:cubicBezTo>
                    <a:pt x="29" y="69"/>
                    <a:pt x="27" y="69"/>
                    <a:pt x="27" y="72"/>
                  </a:cubicBezTo>
                  <a:cubicBezTo>
                    <a:pt x="15" y="72"/>
                    <a:pt x="15" y="72"/>
                    <a:pt x="15" y="72"/>
                  </a:cubicBezTo>
                  <a:cubicBezTo>
                    <a:pt x="15" y="71"/>
                    <a:pt x="17" y="70"/>
                    <a:pt x="16" y="69"/>
                  </a:cubicBezTo>
                  <a:cubicBezTo>
                    <a:pt x="15" y="68"/>
                    <a:pt x="14" y="69"/>
                    <a:pt x="12" y="68"/>
                  </a:cubicBezTo>
                  <a:cubicBezTo>
                    <a:pt x="11" y="67"/>
                    <a:pt x="10" y="65"/>
                    <a:pt x="9" y="65"/>
                  </a:cubicBezTo>
                  <a:cubicBezTo>
                    <a:pt x="9" y="65"/>
                    <a:pt x="7" y="65"/>
                    <a:pt x="6" y="65"/>
                  </a:cubicBezTo>
                  <a:cubicBezTo>
                    <a:pt x="5" y="64"/>
                    <a:pt x="5" y="65"/>
                    <a:pt x="2" y="65"/>
                  </a:cubicBezTo>
                  <a:cubicBezTo>
                    <a:pt x="2" y="62"/>
                    <a:pt x="0" y="60"/>
                    <a:pt x="1" y="55"/>
                  </a:cubicBezTo>
                  <a:cubicBezTo>
                    <a:pt x="5" y="60"/>
                    <a:pt x="1" y="50"/>
                    <a:pt x="8" y="52"/>
                  </a:cubicBezTo>
                  <a:cubicBezTo>
                    <a:pt x="9" y="51"/>
                    <a:pt x="6" y="51"/>
                    <a:pt x="6" y="51"/>
                  </a:cubicBezTo>
                  <a:cubicBezTo>
                    <a:pt x="7" y="50"/>
                    <a:pt x="11" y="49"/>
                    <a:pt x="8" y="48"/>
                  </a:cubicBezTo>
                  <a:cubicBezTo>
                    <a:pt x="9" y="46"/>
                    <a:pt x="12" y="46"/>
                    <a:pt x="15" y="45"/>
                  </a:cubicBezTo>
                  <a:cubicBezTo>
                    <a:pt x="14" y="43"/>
                    <a:pt x="19" y="41"/>
                    <a:pt x="15" y="40"/>
                  </a:cubicBezTo>
                  <a:cubicBezTo>
                    <a:pt x="15" y="38"/>
                    <a:pt x="17" y="39"/>
                    <a:pt x="19" y="38"/>
                  </a:cubicBezTo>
                  <a:cubicBezTo>
                    <a:pt x="19" y="36"/>
                    <a:pt x="20" y="35"/>
                    <a:pt x="22" y="34"/>
                  </a:cubicBezTo>
                  <a:cubicBezTo>
                    <a:pt x="19" y="32"/>
                    <a:pt x="23" y="32"/>
                    <a:pt x="22" y="27"/>
                  </a:cubicBezTo>
                  <a:cubicBezTo>
                    <a:pt x="27" y="27"/>
                    <a:pt x="29" y="24"/>
                    <a:pt x="33" y="23"/>
                  </a:cubicBezTo>
                  <a:cubicBezTo>
                    <a:pt x="35" y="24"/>
                    <a:pt x="34" y="21"/>
                    <a:pt x="35" y="20"/>
                  </a:cubicBezTo>
                  <a:cubicBezTo>
                    <a:pt x="35" y="20"/>
                    <a:pt x="36" y="21"/>
                    <a:pt x="36" y="22"/>
                  </a:cubicBezTo>
                  <a:cubicBezTo>
                    <a:pt x="37" y="21"/>
                    <a:pt x="38" y="20"/>
                    <a:pt x="39" y="19"/>
                  </a:cubicBezTo>
                  <a:cubicBezTo>
                    <a:pt x="39" y="18"/>
                    <a:pt x="40" y="18"/>
                    <a:pt x="40" y="16"/>
                  </a:cubicBezTo>
                  <a:cubicBezTo>
                    <a:pt x="43" y="16"/>
                    <a:pt x="45" y="16"/>
                    <a:pt x="47" y="15"/>
                  </a:cubicBezTo>
                  <a:cubicBezTo>
                    <a:pt x="49" y="13"/>
                    <a:pt x="51" y="14"/>
                    <a:pt x="56" y="13"/>
                  </a:cubicBezTo>
                  <a:cubicBezTo>
                    <a:pt x="57" y="13"/>
                    <a:pt x="56" y="12"/>
                    <a:pt x="57" y="12"/>
                  </a:cubicBezTo>
                  <a:cubicBezTo>
                    <a:pt x="59" y="11"/>
                    <a:pt x="60" y="13"/>
                    <a:pt x="60" y="13"/>
                  </a:cubicBezTo>
                  <a:cubicBezTo>
                    <a:pt x="62" y="13"/>
                    <a:pt x="59" y="10"/>
                    <a:pt x="61" y="10"/>
                  </a:cubicBezTo>
                  <a:cubicBezTo>
                    <a:pt x="62" y="10"/>
                    <a:pt x="62" y="10"/>
                    <a:pt x="63" y="10"/>
                  </a:cubicBezTo>
                  <a:cubicBezTo>
                    <a:pt x="64" y="10"/>
                    <a:pt x="68" y="10"/>
                    <a:pt x="72" y="9"/>
                  </a:cubicBezTo>
                  <a:cubicBezTo>
                    <a:pt x="75" y="8"/>
                    <a:pt x="74" y="9"/>
                    <a:pt x="75" y="8"/>
                  </a:cubicBezTo>
                  <a:cubicBezTo>
                    <a:pt x="75" y="8"/>
                    <a:pt x="77" y="6"/>
                    <a:pt x="77" y="6"/>
                  </a:cubicBezTo>
                  <a:cubicBezTo>
                    <a:pt x="81" y="4"/>
                    <a:pt x="82" y="9"/>
                    <a:pt x="82" y="2"/>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66" name="Freeform 28"/>
            <p:cNvSpPr>
              <a:spLocks noChangeArrowheads="1"/>
            </p:cNvSpPr>
            <p:nvPr/>
          </p:nvSpPr>
          <p:spPr bwMode="auto">
            <a:xfrm>
              <a:off x="1099168" y="292653"/>
              <a:ext cx="33126" cy="17737"/>
            </a:xfrm>
            <a:custGeom>
              <a:avLst/>
              <a:gdLst>
                <a:gd name="T0" fmla="*/ 2147483647 w 11"/>
                <a:gd name="T1" fmla="*/ 2147483647 h 5"/>
                <a:gd name="T2" fmla="*/ 2147483647 w 11"/>
                <a:gd name="T3" fmla="*/ 2147483647 h 5"/>
                <a:gd name="T4" fmla="*/ 2147483647 w 11"/>
                <a:gd name="T5" fmla="*/ 2147483647 h 5"/>
                <a:gd name="T6" fmla="*/ 0 60000 65536"/>
                <a:gd name="T7" fmla="*/ 0 60000 65536"/>
                <a:gd name="T8" fmla="*/ 0 60000 65536"/>
                <a:gd name="T9" fmla="*/ 0 w 11"/>
                <a:gd name="T10" fmla="*/ 0 h 5"/>
                <a:gd name="T11" fmla="*/ 11 w 11"/>
                <a:gd name="T12" fmla="*/ 5 h 5"/>
              </a:gdLst>
              <a:ahLst/>
              <a:cxnLst>
                <a:cxn ang="T6">
                  <a:pos x="T0" y="T1"/>
                </a:cxn>
                <a:cxn ang="T7">
                  <a:pos x="T2" y="T3"/>
                </a:cxn>
                <a:cxn ang="T8">
                  <a:pos x="T4" y="T5"/>
                </a:cxn>
              </a:cxnLst>
              <a:rect l="T9" t="T10" r="T11" b="T12"/>
              <a:pathLst>
                <a:path w="11" h="5">
                  <a:moveTo>
                    <a:pt x="8" y="1"/>
                  </a:moveTo>
                  <a:cubicBezTo>
                    <a:pt x="11" y="1"/>
                    <a:pt x="11" y="1"/>
                    <a:pt x="11" y="1"/>
                  </a:cubicBezTo>
                  <a:cubicBezTo>
                    <a:pt x="11" y="5"/>
                    <a:pt x="0" y="0"/>
                    <a:pt x="8" y="1"/>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67" name="Freeform 29"/>
            <p:cNvSpPr>
              <a:spLocks noChangeArrowheads="1"/>
            </p:cNvSpPr>
            <p:nvPr/>
          </p:nvSpPr>
          <p:spPr bwMode="auto">
            <a:xfrm>
              <a:off x="5090806" y="311867"/>
              <a:ext cx="90343" cy="78337"/>
            </a:xfrm>
            <a:custGeom>
              <a:avLst/>
              <a:gdLst>
                <a:gd name="T0" fmla="*/ 2147483647 w 31"/>
                <a:gd name="T1" fmla="*/ 0 h 24"/>
                <a:gd name="T2" fmla="*/ 2147483647 w 31"/>
                <a:gd name="T3" fmla="*/ 2147483647 h 24"/>
                <a:gd name="T4" fmla="*/ 2147483647 w 31"/>
                <a:gd name="T5" fmla="*/ 2147483647 h 24"/>
                <a:gd name="T6" fmla="*/ 2147483647 w 31"/>
                <a:gd name="T7" fmla="*/ 2147483647 h 24"/>
                <a:gd name="T8" fmla="*/ 2147483647 w 31"/>
                <a:gd name="T9" fmla="*/ 2147483647 h 24"/>
                <a:gd name="T10" fmla="*/ 2147483647 w 31"/>
                <a:gd name="T11" fmla="*/ 2147483647 h 24"/>
                <a:gd name="T12" fmla="*/ 2147483647 w 31"/>
                <a:gd name="T13" fmla="*/ 2147483647 h 24"/>
                <a:gd name="T14" fmla="*/ 2147483647 w 31"/>
                <a:gd name="T15" fmla="*/ 2147483647 h 24"/>
                <a:gd name="T16" fmla="*/ 2147483647 w 31"/>
                <a:gd name="T17" fmla="*/ 2147483647 h 24"/>
                <a:gd name="T18" fmla="*/ 2147483647 w 31"/>
                <a:gd name="T19" fmla="*/ 2147483647 h 24"/>
                <a:gd name="T20" fmla="*/ 2147483647 w 31"/>
                <a:gd name="T21" fmla="*/ 2147483647 h 24"/>
                <a:gd name="T22" fmla="*/ 0 w 31"/>
                <a:gd name="T23" fmla="*/ 2147483647 h 24"/>
                <a:gd name="T24" fmla="*/ 2147483647 w 31"/>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
                <a:gd name="T40" fmla="*/ 0 h 24"/>
                <a:gd name="T41" fmla="*/ 31 w 31"/>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 h="24">
                  <a:moveTo>
                    <a:pt x="8" y="0"/>
                  </a:moveTo>
                  <a:cubicBezTo>
                    <a:pt x="10" y="0"/>
                    <a:pt x="10" y="1"/>
                    <a:pt x="10" y="2"/>
                  </a:cubicBezTo>
                  <a:cubicBezTo>
                    <a:pt x="11" y="5"/>
                    <a:pt x="16" y="4"/>
                    <a:pt x="18" y="6"/>
                  </a:cubicBezTo>
                  <a:cubicBezTo>
                    <a:pt x="21" y="7"/>
                    <a:pt x="22" y="3"/>
                    <a:pt x="22" y="3"/>
                  </a:cubicBezTo>
                  <a:cubicBezTo>
                    <a:pt x="24" y="3"/>
                    <a:pt x="26" y="6"/>
                    <a:pt x="31" y="5"/>
                  </a:cubicBezTo>
                  <a:cubicBezTo>
                    <a:pt x="30" y="6"/>
                    <a:pt x="23" y="9"/>
                    <a:pt x="28" y="12"/>
                  </a:cubicBezTo>
                  <a:cubicBezTo>
                    <a:pt x="27" y="15"/>
                    <a:pt x="22" y="14"/>
                    <a:pt x="17" y="14"/>
                  </a:cubicBezTo>
                  <a:cubicBezTo>
                    <a:pt x="15" y="15"/>
                    <a:pt x="16" y="16"/>
                    <a:pt x="17" y="16"/>
                  </a:cubicBezTo>
                  <a:cubicBezTo>
                    <a:pt x="18" y="18"/>
                    <a:pt x="9" y="17"/>
                    <a:pt x="14" y="19"/>
                  </a:cubicBezTo>
                  <a:cubicBezTo>
                    <a:pt x="14" y="24"/>
                    <a:pt x="9" y="16"/>
                    <a:pt x="10" y="20"/>
                  </a:cubicBezTo>
                  <a:cubicBezTo>
                    <a:pt x="8" y="19"/>
                    <a:pt x="9" y="16"/>
                    <a:pt x="4" y="17"/>
                  </a:cubicBezTo>
                  <a:cubicBezTo>
                    <a:pt x="3" y="13"/>
                    <a:pt x="4" y="7"/>
                    <a:pt x="0" y="6"/>
                  </a:cubicBezTo>
                  <a:cubicBezTo>
                    <a:pt x="1" y="3"/>
                    <a:pt x="9" y="6"/>
                    <a:pt x="8"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68" name="Freeform 30"/>
            <p:cNvSpPr>
              <a:spLocks noChangeArrowheads="1"/>
            </p:cNvSpPr>
            <p:nvPr/>
          </p:nvSpPr>
          <p:spPr bwMode="auto">
            <a:xfrm>
              <a:off x="804049" y="322213"/>
              <a:ext cx="22586" cy="19214"/>
            </a:xfrm>
            <a:custGeom>
              <a:avLst/>
              <a:gdLst>
                <a:gd name="T0" fmla="*/ 2147483647 w 8"/>
                <a:gd name="T1" fmla="*/ 0 h 6"/>
                <a:gd name="T2" fmla="*/ 2147483647 w 8"/>
                <a:gd name="T3" fmla="*/ 2147483647 h 6"/>
                <a:gd name="T4" fmla="*/ 0 w 8"/>
                <a:gd name="T5" fmla="*/ 2147483647 h 6"/>
                <a:gd name="T6" fmla="*/ 2147483647 w 8"/>
                <a:gd name="T7" fmla="*/ 0 h 6"/>
                <a:gd name="T8" fmla="*/ 0 60000 65536"/>
                <a:gd name="T9" fmla="*/ 0 60000 65536"/>
                <a:gd name="T10" fmla="*/ 0 60000 65536"/>
                <a:gd name="T11" fmla="*/ 0 60000 65536"/>
                <a:gd name="T12" fmla="*/ 0 w 8"/>
                <a:gd name="T13" fmla="*/ 0 h 6"/>
                <a:gd name="T14" fmla="*/ 8 w 8"/>
                <a:gd name="T15" fmla="*/ 6 h 6"/>
              </a:gdLst>
              <a:ahLst/>
              <a:cxnLst>
                <a:cxn ang="T8">
                  <a:pos x="T0" y="T1"/>
                </a:cxn>
                <a:cxn ang="T9">
                  <a:pos x="T2" y="T3"/>
                </a:cxn>
                <a:cxn ang="T10">
                  <a:pos x="T4" y="T5"/>
                </a:cxn>
                <a:cxn ang="T11">
                  <a:pos x="T6" y="T7"/>
                </a:cxn>
              </a:cxnLst>
              <a:rect l="T12" t="T13" r="T14" b="T15"/>
              <a:pathLst>
                <a:path w="8" h="6">
                  <a:moveTo>
                    <a:pt x="4" y="0"/>
                  </a:moveTo>
                  <a:cubicBezTo>
                    <a:pt x="8" y="1"/>
                    <a:pt x="5" y="2"/>
                    <a:pt x="5" y="6"/>
                  </a:cubicBezTo>
                  <a:cubicBezTo>
                    <a:pt x="4" y="5"/>
                    <a:pt x="2" y="4"/>
                    <a:pt x="0" y="4"/>
                  </a:cubicBezTo>
                  <a:cubicBezTo>
                    <a:pt x="0" y="2"/>
                    <a:pt x="4" y="3"/>
                    <a:pt x="4"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69" name="Freeform 31"/>
            <p:cNvSpPr>
              <a:spLocks noChangeArrowheads="1"/>
            </p:cNvSpPr>
            <p:nvPr/>
          </p:nvSpPr>
          <p:spPr bwMode="auto">
            <a:xfrm>
              <a:off x="5190183" y="322213"/>
              <a:ext cx="39148" cy="42863"/>
            </a:xfrm>
            <a:custGeom>
              <a:avLst/>
              <a:gdLst>
                <a:gd name="T0" fmla="*/ 0 w 14"/>
                <a:gd name="T1" fmla="*/ 2147483647 h 13"/>
                <a:gd name="T2" fmla="*/ 2147483647 w 14"/>
                <a:gd name="T3" fmla="*/ 2147483647 h 13"/>
                <a:gd name="T4" fmla="*/ 2147483647 w 14"/>
                <a:gd name="T5" fmla="*/ 2147483647 h 13"/>
                <a:gd name="T6" fmla="*/ 2147483647 w 14"/>
                <a:gd name="T7" fmla="*/ 2147483647 h 13"/>
                <a:gd name="T8" fmla="*/ 2147483647 w 14"/>
                <a:gd name="T9" fmla="*/ 2147483647 h 13"/>
                <a:gd name="T10" fmla="*/ 0 w 14"/>
                <a:gd name="T11" fmla="*/ 2147483647 h 13"/>
                <a:gd name="T12" fmla="*/ 0 60000 65536"/>
                <a:gd name="T13" fmla="*/ 0 60000 65536"/>
                <a:gd name="T14" fmla="*/ 0 60000 65536"/>
                <a:gd name="T15" fmla="*/ 0 60000 65536"/>
                <a:gd name="T16" fmla="*/ 0 60000 65536"/>
                <a:gd name="T17" fmla="*/ 0 60000 65536"/>
                <a:gd name="T18" fmla="*/ 0 w 14"/>
                <a:gd name="T19" fmla="*/ 0 h 13"/>
                <a:gd name="T20" fmla="*/ 14 w 14"/>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4" h="13">
                  <a:moveTo>
                    <a:pt x="0" y="4"/>
                  </a:moveTo>
                  <a:cubicBezTo>
                    <a:pt x="4" y="0"/>
                    <a:pt x="12" y="4"/>
                    <a:pt x="14" y="7"/>
                  </a:cubicBezTo>
                  <a:cubicBezTo>
                    <a:pt x="13" y="10"/>
                    <a:pt x="7" y="8"/>
                    <a:pt x="8" y="13"/>
                  </a:cubicBezTo>
                  <a:cubicBezTo>
                    <a:pt x="6" y="13"/>
                    <a:pt x="6" y="10"/>
                    <a:pt x="5" y="10"/>
                  </a:cubicBezTo>
                  <a:cubicBezTo>
                    <a:pt x="5" y="10"/>
                    <a:pt x="3" y="10"/>
                    <a:pt x="3" y="10"/>
                  </a:cubicBezTo>
                  <a:cubicBezTo>
                    <a:pt x="1" y="8"/>
                    <a:pt x="3" y="5"/>
                    <a:pt x="0" y="4"/>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70" name="Freeform 32"/>
            <p:cNvSpPr>
              <a:spLocks noChangeArrowheads="1"/>
            </p:cNvSpPr>
            <p:nvPr/>
          </p:nvSpPr>
          <p:spPr bwMode="auto">
            <a:xfrm>
              <a:off x="5241377" y="335515"/>
              <a:ext cx="61734" cy="38429"/>
            </a:xfrm>
            <a:custGeom>
              <a:avLst/>
              <a:gdLst>
                <a:gd name="T0" fmla="*/ 2147483647 w 21"/>
                <a:gd name="T1" fmla="*/ 2147483647 h 12"/>
                <a:gd name="T2" fmla="*/ 2147483647 w 21"/>
                <a:gd name="T3" fmla="*/ 2147483647 h 12"/>
                <a:gd name="T4" fmla="*/ 2147483647 w 21"/>
                <a:gd name="T5" fmla="*/ 2147483647 h 12"/>
                <a:gd name="T6" fmla="*/ 2147483647 w 21"/>
                <a:gd name="T7" fmla="*/ 2147483647 h 12"/>
                <a:gd name="T8" fmla="*/ 2147483647 w 21"/>
                <a:gd name="T9" fmla="*/ 2147483647 h 12"/>
                <a:gd name="T10" fmla="*/ 2147483647 w 21"/>
                <a:gd name="T11" fmla="*/ 2147483647 h 12"/>
                <a:gd name="T12" fmla="*/ 2147483647 w 21"/>
                <a:gd name="T13" fmla="*/ 2147483647 h 12"/>
                <a:gd name="T14" fmla="*/ 0 60000 65536"/>
                <a:gd name="T15" fmla="*/ 0 60000 65536"/>
                <a:gd name="T16" fmla="*/ 0 60000 65536"/>
                <a:gd name="T17" fmla="*/ 0 60000 65536"/>
                <a:gd name="T18" fmla="*/ 0 60000 65536"/>
                <a:gd name="T19" fmla="*/ 0 60000 65536"/>
                <a:gd name="T20" fmla="*/ 0 60000 65536"/>
                <a:gd name="T21" fmla="*/ 0 w 21"/>
                <a:gd name="T22" fmla="*/ 0 h 12"/>
                <a:gd name="T23" fmla="*/ 21 w 2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12">
                  <a:moveTo>
                    <a:pt x="1" y="2"/>
                  </a:moveTo>
                  <a:cubicBezTo>
                    <a:pt x="4" y="2"/>
                    <a:pt x="4" y="2"/>
                    <a:pt x="4" y="2"/>
                  </a:cubicBezTo>
                  <a:cubicBezTo>
                    <a:pt x="8" y="0"/>
                    <a:pt x="8" y="4"/>
                    <a:pt x="11" y="5"/>
                  </a:cubicBezTo>
                  <a:cubicBezTo>
                    <a:pt x="14" y="5"/>
                    <a:pt x="16" y="6"/>
                    <a:pt x="18" y="7"/>
                  </a:cubicBezTo>
                  <a:cubicBezTo>
                    <a:pt x="20" y="8"/>
                    <a:pt x="21" y="7"/>
                    <a:pt x="21" y="10"/>
                  </a:cubicBezTo>
                  <a:cubicBezTo>
                    <a:pt x="13" y="12"/>
                    <a:pt x="10" y="8"/>
                    <a:pt x="4" y="7"/>
                  </a:cubicBezTo>
                  <a:cubicBezTo>
                    <a:pt x="6" y="3"/>
                    <a:pt x="0" y="6"/>
                    <a:pt x="1" y="2"/>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71" name="Freeform 33"/>
            <p:cNvSpPr>
              <a:spLocks noChangeArrowheads="1"/>
            </p:cNvSpPr>
            <p:nvPr/>
          </p:nvSpPr>
          <p:spPr bwMode="auto">
            <a:xfrm>
              <a:off x="1082606" y="396116"/>
              <a:ext cx="100882" cy="93116"/>
            </a:xfrm>
            <a:custGeom>
              <a:avLst/>
              <a:gdLst>
                <a:gd name="T0" fmla="*/ 2147483647 w 35"/>
                <a:gd name="T1" fmla="*/ 2147483647 h 29"/>
                <a:gd name="T2" fmla="*/ 2147483647 w 35"/>
                <a:gd name="T3" fmla="*/ 2147483647 h 29"/>
                <a:gd name="T4" fmla="*/ 2147483647 w 35"/>
                <a:gd name="T5" fmla="*/ 0 h 29"/>
                <a:gd name="T6" fmla="*/ 2147483647 w 35"/>
                <a:gd name="T7" fmla="*/ 2147483647 h 29"/>
                <a:gd name="T8" fmla="*/ 2147483647 w 35"/>
                <a:gd name="T9" fmla="*/ 2147483647 h 29"/>
                <a:gd name="T10" fmla="*/ 2147483647 w 35"/>
                <a:gd name="T11" fmla="*/ 2147483647 h 29"/>
                <a:gd name="T12" fmla="*/ 2147483647 w 35"/>
                <a:gd name="T13" fmla="*/ 2147483647 h 29"/>
                <a:gd name="T14" fmla="*/ 2147483647 w 35"/>
                <a:gd name="T15" fmla="*/ 2147483647 h 29"/>
                <a:gd name="T16" fmla="*/ 2147483647 w 35"/>
                <a:gd name="T17" fmla="*/ 2147483647 h 29"/>
                <a:gd name="T18" fmla="*/ 2147483647 w 35"/>
                <a:gd name="T19" fmla="*/ 2147483647 h 29"/>
                <a:gd name="T20" fmla="*/ 2147483647 w 35"/>
                <a:gd name="T21" fmla="*/ 2147483647 h 29"/>
                <a:gd name="T22" fmla="*/ 2147483647 w 35"/>
                <a:gd name="T23" fmla="*/ 2147483647 h 29"/>
                <a:gd name="T24" fmla="*/ 2147483647 w 35"/>
                <a:gd name="T25" fmla="*/ 2147483647 h 29"/>
                <a:gd name="T26" fmla="*/ 2147483647 w 35"/>
                <a:gd name="T27" fmla="*/ 2147483647 h 29"/>
                <a:gd name="T28" fmla="*/ 2147483647 w 35"/>
                <a:gd name="T29" fmla="*/ 2147483647 h 29"/>
                <a:gd name="T30" fmla="*/ 0 w 35"/>
                <a:gd name="T31" fmla="*/ 2147483647 h 29"/>
                <a:gd name="T32" fmla="*/ 2147483647 w 35"/>
                <a:gd name="T33" fmla="*/ 2147483647 h 29"/>
                <a:gd name="T34" fmla="*/ 2147483647 w 35"/>
                <a:gd name="T35" fmla="*/ 2147483647 h 29"/>
                <a:gd name="T36" fmla="*/ 2147483647 w 35"/>
                <a:gd name="T37" fmla="*/ 2147483647 h 29"/>
                <a:gd name="T38" fmla="*/ 2147483647 w 35"/>
                <a:gd name="T39" fmla="*/ 2147483647 h 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5"/>
                <a:gd name="T61" fmla="*/ 0 h 29"/>
                <a:gd name="T62" fmla="*/ 35 w 35"/>
                <a:gd name="T63" fmla="*/ 29 h 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5" h="29">
                  <a:moveTo>
                    <a:pt x="11" y="5"/>
                  </a:moveTo>
                  <a:cubicBezTo>
                    <a:pt x="13" y="5"/>
                    <a:pt x="12" y="4"/>
                    <a:pt x="11" y="4"/>
                  </a:cubicBezTo>
                  <a:cubicBezTo>
                    <a:pt x="15" y="1"/>
                    <a:pt x="25" y="4"/>
                    <a:pt x="27" y="0"/>
                  </a:cubicBezTo>
                  <a:cubicBezTo>
                    <a:pt x="29" y="1"/>
                    <a:pt x="29" y="3"/>
                    <a:pt x="30" y="5"/>
                  </a:cubicBezTo>
                  <a:cubicBezTo>
                    <a:pt x="30" y="8"/>
                    <a:pt x="27" y="7"/>
                    <a:pt x="27" y="9"/>
                  </a:cubicBezTo>
                  <a:cubicBezTo>
                    <a:pt x="28" y="14"/>
                    <a:pt x="30" y="11"/>
                    <a:pt x="34" y="11"/>
                  </a:cubicBezTo>
                  <a:cubicBezTo>
                    <a:pt x="35" y="16"/>
                    <a:pt x="34" y="16"/>
                    <a:pt x="35" y="22"/>
                  </a:cubicBezTo>
                  <a:cubicBezTo>
                    <a:pt x="34" y="23"/>
                    <a:pt x="32" y="21"/>
                    <a:pt x="31" y="22"/>
                  </a:cubicBezTo>
                  <a:cubicBezTo>
                    <a:pt x="31" y="22"/>
                    <a:pt x="31" y="25"/>
                    <a:pt x="31" y="25"/>
                  </a:cubicBezTo>
                  <a:cubicBezTo>
                    <a:pt x="30" y="25"/>
                    <a:pt x="28" y="25"/>
                    <a:pt x="27" y="25"/>
                  </a:cubicBezTo>
                  <a:cubicBezTo>
                    <a:pt x="25" y="25"/>
                    <a:pt x="25" y="27"/>
                    <a:pt x="23" y="28"/>
                  </a:cubicBezTo>
                  <a:cubicBezTo>
                    <a:pt x="19" y="29"/>
                    <a:pt x="19" y="25"/>
                    <a:pt x="18" y="23"/>
                  </a:cubicBezTo>
                  <a:cubicBezTo>
                    <a:pt x="17" y="22"/>
                    <a:pt x="13" y="22"/>
                    <a:pt x="14" y="19"/>
                  </a:cubicBezTo>
                  <a:cubicBezTo>
                    <a:pt x="12" y="20"/>
                    <a:pt x="11" y="18"/>
                    <a:pt x="11" y="16"/>
                  </a:cubicBezTo>
                  <a:cubicBezTo>
                    <a:pt x="9" y="17"/>
                    <a:pt x="7" y="16"/>
                    <a:pt x="4" y="15"/>
                  </a:cubicBezTo>
                  <a:cubicBezTo>
                    <a:pt x="2" y="14"/>
                    <a:pt x="0" y="16"/>
                    <a:pt x="0" y="12"/>
                  </a:cubicBezTo>
                  <a:cubicBezTo>
                    <a:pt x="6" y="11"/>
                    <a:pt x="8" y="15"/>
                    <a:pt x="14" y="14"/>
                  </a:cubicBezTo>
                  <a:cubicBezTo>
                    <a:pt x="16" y="13"/>
                    <a:pt x="15" y="10"/>
                    <a:pt x="15" y="8"/>
                  </a:cubicBezTo>
                  <a:cubicBezTo>
                    <a:pt x="16" y="4"/>
                    <a:pt x="8" y="9"/>
                    <a:pt x="10" y="4"/>
                  </a:cubicBezTo>
                  <a:cubicBezTo>
                    <a:pt x="11" y="4"/>
                    <a:pt x="11" y="4"/>
                    <a:pt x="11" y="5"/>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72" name="Freeform 34"/>
            <p:cNvSpPr>
              <a:spLocks noChangeArrowheads="1"/>
            </p:cNvSpPr>
            <p:nvPr/>
          </p:nvSpPr>
          <p:spPr bwMode="auto">
            <a:xfrm>
              <a:off x="1448493" y="402028"/>
              <a:ext cx="64746" cy="32517"/>
            </a:xfrm>
            <a:custGeom>
              <a:avLst/>
              <a:gdLst>
                <a:gd name="T0" fmla="*/ 0 w 22"/>
                <a:gd name="T1" fmla="*/ 2147483647 h 10"/>
                <a:gd name="T2" fmla="*/ 2147483647 w 22"/>
                <a:gd name="T3" fmla="*/ 0 h 10"/>
                <a:gd name="T4" fmla="*/ 2147483647 w 22"/>
                <a:gd name="T5" fmla="*/ 2147483647 h 10"/>
                <a:gd name="T6" fmla="*/ 2147483647 w 22"/>
                <a:gd name="T7" fmla="*/ 2147483647 h 10"/>
                <a:gd name="T8" fmla="*/ 2147483647 w 22"/>
                <a:gd name="T9" fmla="*/ 2147483647 h 10"/>
                <a:gd name="T10" fmla="*/ 0 w 22"/>
                <a:gd name="T11" fmla="*/ 2147483647 h 10"/>
                <a:gd name="T12" fmla="*/ 0 60000 65536"/>
                <a:gd name="T13" fmla="*/ 0 60000 65536"/>
                <a:gd name="T14" fmla="*/ 0 60000 65536"/>
                <a:gd name="T15" fmla="*/ 0 60000 65536"/>
                <a:gd name="T16" fmla="*/ 0 60000 65536"/>
                <a:gd name="T17" fmla="*/ 0 60000 65536"/>
                <a:gd name="T18" fmla="*/ 0 w 22"/>
                <a:gd name="T19" fmla="*/ 0 h 10"/>
                <a:gd name="T20" fmla="*/ 22 w 22"/>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22" h="10">
                  <a:moveTo>
                    <a:pt x="0" y="2"/>
                  </a:moveTo>
                  <a:cubicBezTo>
                    <a:pt x="1" y="0"/>
                    <a:pt x="4" y="0"/>
                    <a:pt x="6" y="0"/>
                  </a:cubicBezTo>
                  <a:cubicBezTo>
                    <a:pt x="11" y="1"/>
                    <a:pt x="17" y="4"/>
                    <a:pt x="21" y="5"/>
                  </a:cubicBezTo>
                  <a:cubicBezTo>
                    <a:pt x="22" y="7"/>
                    <a:pt x="20" y="8"/>
                    <a:pt x="20" y="10"/>
                  </a:cubicBezTo>
                  <a:cubicBezTo>
                    <a:pt x="12" y="10"/>
                    <a:pt x="9" y="9"/>
                    <a:pt x="5" y="5"/>
                  </a:cubicBezTo>
                  <a:cubicBezTo>
                    <a:pt x="3" y="4"/>
                    <a:pt x="3" y="1"/>
                    <a:pt x="0" y="2"/>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73" name="Freeform 35"/>
            <p:cNvSpPr>
              <a:spLocks noChangeArrowheads="1"/>
            </p:cNvSpPr>
            <p:nvPr/>
          </p:nvSpPr>
          <p:spPr bwMode="auto">
            <a:xfrm>
              <a:off x="5148023" y="402028"/>
              <a:ext cx="42160" cy="19214"/>
            </a:xfrm>
            <a:custGeom>
              <a:avLst/>
              <a:gdLst>
                <a:gd name="T0" fmla="*/ 2147483647 w 14"/>
                <a:gd name="T1" fmla="*/ 2147483647 h 6"/>
                <a:gd name="T2" fmla="*/ 0 w 14"/>
                <a:gd name="T3" fmla="*/ 2147483647 h 6"/>
                <a:gd name="T4" fmla="*/ 2147483647 w 14"/>
                <a:gd name="T5" fmla="*/ 0 h 6"/>
                <a:gd name="T6" fmla="*/ 2147483647 w 14"/>
                <a:gd name="T7" fmla="*/ 2147483647 h 6"/>
                <a:gd name="T8" fmla="*/ 0 60000 65536"/>
                <a:gd name="T9" fmla="*/ 0 60000 65536"/>
                <a:gd name="T10" fmla="*/ 0 60000 65536"/>
                <a:gd name="T11" fmla="*/ 0 60000 65536"/>
                <a:gd name="T12" fmla="*/ 0 w 14"/>
                <a:gd name="T13" fmla="*/ 0 h 6"/>
                <a:gd name="T14" fmla="*/ 14 w 14"/>
                <a:gd name="T15" fmla="*/ 6 h 6"/>
              </a:gdLst>
              <a:ahLst/>
              <a:cxnLst>
                <a:cxn ang="T8">
                  <a:pos x="T0" y="T1"/>
                </a:cxn>
                <a:cxn ang="T9">
                  <a:pos x="T2" y="T3"/>
                </a:cxn>
                <a:cxn ang="T10">
                  <a:pos x="T4" y="T5"/>
                </a:cxn>
                <a:cxn ang="T11">
                  <a:pos x="T6" y="T7"/>
                </a:cxn>
              </a:cxnLst>
              <a:rect l="T12" t="T13" r="T14" b="T15"/>
              <a:pathLst>
                <a:path w="14" h="6">
                  <a:moveTo>
                    <a:pt x="14" y="5"/>
                  </a:moveTo>
                  <a:cubicBezTo>
                    <a:pt x="12" y="6"/>
                    <a:pt x="3" y="5"/>
                    <a:pt x="0" y="3"/>
                  </a:cubicBezTo>
                  <a:cubicBezTo>
                    <a:pt x="0" y="1"/>
                    <a:pt x="4" y="3"/>
                    <a:pt x="4" y="0"/>
                  </a:cubicBezTo>
                  <a:cubicBezTo>
                    <a:pt x="7" y="2"/>
                    <a:pt x="14" y="0"/>
                    <a:pt x="14" y="5"/>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74" name="Freeform 36"/>
            <p:cNvSpPr>
              <a:spLocks noChangeArrowheads="1"/>
            </p:cNvSpPr>
            <p:nvPr/>
          </p:nvSpPr>
          <p:spPr bwMode="auto">
            <a:xfrm>
              <a:off x="1901712" y="501056"/>
              <a:ext cx="31619" cy="26605"/>
            </a:xfrm>
            <a:custGeom>
              <a:avLst/>
              <a:gdLst>
                <a:gd name="T0" fmla="*/ 2147483647 w 11"/>
                <a:gd name="T1" fmla="*/ 2147483647 h 8"/>
                <a:gd name="T2" fmla="*/ 0 w 11"/>
                <a:gd name="T3" fmla="*/ 2147483647 h 8"/>
                <a:gd name="T4" fmla="*/ 2147483647 w 11"/>
                <a:gd name="T5" fmla="*/ 2147483647 h 8"/>
                <a:gd name="T6" fmla="*/ 0 60000 65536"/>
                <a:gd name="T7" fmla="*/ 0 60000 65536"/>
                <a:gd name="T8" fmla="*/ 0 60000 65536"/>
                <a:gd name="T9" fmla="*/ 0 w 11"/>
                <a:gd name="T10" fmla="*/ 0 h 8"/>
                <a:gd name="T11" fmla="*/ 11 w 11"/>
                <a:gd name="T12" fmla="*/ 8 h 8"/>
              </a:gdLst>
              <a:ahLst/>
              <a:cxnLst>
                <a:cxn ang="T6">
                  <a:pos x="T0" y="T1"/>
                </a:cxn>
                <a:cxn ang="T7">
                  <a:pos x="T2" y="T3"/>
                </a:cxn>
                <a:cxn ang="T8">
                  <a:pos x="T4" y="T5"/>
                </a:cxn>
              </a:cxnLst>
              <a:rect l="T9" t="T10" r="T11" b="T12"/>
              <a:pathLst>
                <a:path w="11" h="8">
                  <a:moveTo>
                    <a:pt x="11" y="6"/>
                  </a:moveTo>
                  <a:cubicBezTo>
                    <a:pt x="4" y="8"/>
                    <a:pt x="5" y="2"/>
                    <a:pt x="0" y="3"/>
                  </a:cubicBezTo>
                  <a:cubicBezTo>
                    <a:pt x="2" y="0"/>
                    <a:pt x="11" y="2"/>
                    <a:pt x="11" y="6"/>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75" name="Freeform 37"/>
            <p:cNvSpPr>
              <a:spLocks noChangeArrowheads="1"/>
            </p:cNvSpPr>
            <p:nvPr/>
          </p:nvSpPr>
          <p:spPr bwMode="auto">
            <a:xfrm>
              <a:off x="1877621" y="527661"/>
              <a:ext cx="48183" cy="29561"/>
            </a:xfrm>
            <a:custGeom>
              <a:avLst/>
              <a:gdLst>
                <a:gd name="T0" fmla="*/ 2147483647 w 16"/>
                <a:gd name="T1" fmla="*/ 2147483647 h 9"/>
                <a:gd name="T2" fmla="*/ 2147483647 w 16"/>
                <a:gd name="T3" fmla="*/ 2147483647 h 9"/>
                <a:gd name="T4" fmla="*/ 2147483647 w 16"/>
                <a:gd name="T5" fmla="*/ 2147483647 h 9"/>
                <a:gd name="T6" fmla="*/ 2147483647 w 16"/>
                <a:gd name="T7" fmla="*/ 2147483647 h 9"/>
                <a:gd name="T8" fmla="*/ 0 60000 65536"/>
                <a:gd name="T9" fmla="*/ 0 60000 65536"/>
                <a:gd name="T10" fmla="*/ 0 60000 65536"/>
                <a:gd name="T11" fmla="*/ 0 60000 65536"/>
                <a:gd name="T12" fmla="*/ 0 w 16"/>
                <a:gd name="T13" fmla="*/ 0 h 9"/>
                <a:gd name="T14" fmla="*/ 16 w 16"/>
                <a:gd name="T15" fmla="*/ 9 h 9"/>
              </a:gdLst>
              <a:ahLst/>
              <a:cxnLst>
                <a:cxn ang="T8">
                  <a:pos x="T0" y="T1"/>
                </a:cxn>
                <a:cxn ang="T9">
                  <a:pos x="T2" y="T3"/>
                </a:cxn>
                <a:cxn ang="T10">
                  <a:pos x="T4" y="T5"/>
                </a:cxn>
                <a:cxn ang="T11">
                  <a:pos x="T6" y="T7"/>
                </a:cxn>
              </a:cxnLst>
              <a:rect l="T12" t="T13" r="T14" b="T15"/>
              <a:pathLst>
                <a:path w="16" h="9">
                  <a:moveTo>
                    <a:pt x="16" y="5"/>
                  </a:moveTo>
                  <a:cubicBezTo>
                    <a:pt x="14" y="9"/>
                    <a:pt x="4" y="9"/>
                    <a:pt x="2" y="5"/>
                  </a:cubicBezTo>
                  <a:cubicBezTo>
                    <a:pt x="0" y="0"/>
                    <a:pt x="7" y="4"/>
                    <a:pt x="6" y="1"/>
                  </a:cubicBezTo>
                  <a:cubicBezTo>
                    <a:pt x="9" y="3"/>
                    <a:pt x="12" y="4"/>
                    <a:pt x="16" y="5"/>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76" name="Freeform 38"/>
            <p:cNvSpPr>
              <a:spLocks noChangeArrowheads="1"/>
            </p:cNvSpPr>
            <p:nvPr/>
          </p:nvSpPr>
          <p:spPr bwMode="auto">
            <a:xfrm>
              <a:off x="3603164" y="546876"/>
              <a:ext cx="28608" cy="29561"/>
            </a:xfrm>
            <a:custGeom>
              <a:avLst/>
              <a:gdLst>
                <a:gd name="T0" fmla="*/ 2147483647 w 10"/>
                <a:gd name="T1" fmla="*/ 0 h 9"/>
                <a:gd name="T2" fmla="*/ 2147483647 w 10"/>
                <a:gd name="T3" fmla="*/ 2147483647 h 9"/>
                <a:gd name="T4" fmla="*/ 2147483647 w 10"/>
                <a:gd name="T5" fmla="*/ 2147483647 h 9"/>
                <a:gd name="T6" fmla="*/ 2147483647 w 10"/>
                <a:gd name="T7" fmla="*/ 2147483647 h 9"/>
                <a:gd name="T8" fmla="*/ 2147483647 w 10"/>
                <a:gd name="T9" fmla="*/ 0 h 9"/>
                <a:gd name="T10" fmla="*/ 0 60000 65536"/>
                <a:gd name="T11" fmla="*/ 0 60000 65536"/>
                <a:gd name="T12" fmla="*/ 0 60000 65536"/>
                <a:gd name="T13" fmla="*/ 0 60000 65536"/>
                <a:gd name="T14" fmla="*/ 0 60000 65536"/>
                <a:gd name="T15" fmla="*/ 0 w 10"/>
                <a:gd name="T16" fmla="*/ 0 h 9"/>
                <a:gd name="T17" fmla="*/ 10 w 10"/>
                <a:gd name="T18" fmla="*/ 9 h 9"/>
              </a:gdLst>
              <a:ahLst/>
              <a:cxnLst>
                <a:cxn ang="T10">
                  <a:pos x="T0" y="T1"/>
                </a:cxn>
                <a:cxn ang="T11">
                  <a:pos x="T2" y="T3"/>
                </a:cxn>
                <a:cxn ang="T12">
                  <a:pos x="T4" y="T5"/>
                </a:cxn>
                <a:cxn ang="T13">
                  <a:pos x="T6" y="T7"/>
                </a:cxn>
                <a:cxn ang="T14">
                  <a:pos x="T8" y="T9"/>
                </a:cxn>
              </a:cxnLst>
              <a:rect l="T15" t="T16" r="T17" b="T18"/>
              <a:pathLst>
                <a:path w="10" h="9">
                  <a:moveTo>
                    <a:pt x="4" y="0"/>
                  </a:moveTo>
                  <a:cubicBezTo>
                    <a:pt x="8" y="0"/>
                    <a:pt x="9" y="2"/>
                    <a:pt x="10" y="6"/>
                  </a:cubicBezTo>
                  <a:cubicBezTo>
                    <a:pt x="6" y="6"/>
                    <a:pt x="3" y="6"/>
                    <a:pt x="3" y="9"/>
                  </a:cubicBezTo>
                  <a:cubicBezTo>
                    <a:pt x="0" y="9"/>
                    <a:pt x="2" y="4"/>
                    <a:pt x="1" y="2"/>
                  </a:cubicBezTo>
                  <a:cubicBezTo>
                    <a:pt x="3" y="2"/>
                    <a:pt x="4" y="1"/>
                    <a:pt x="4"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77" name="Freeform 39"/>
            <p:cNvSpPr>
              <a:spLocks noChangeArrowheads="1"/>
            </p:cNvSpPr>
            <p:nvPr/>
          </p:nvSpPr>
          <p:spPr bwMode="auto">
            <a:xfrm>
              <a:off x="989252" y="567569"/>
              <a:ext cx="28608" cy="22170"/>
            </a:xfrm>
            <a:custGeom>
              <a:avLst/>
              <a:gdLst>
                <a:gd name="T0" fmla="*/ 2147483647 w 10"/>
                <a:gd name="T1" fmla="*/ 2147483647 h 7"/>
                <a:gd name="T2" fmla="*/ 0 w 10"/>
                <a:gd name="T3" fmla="*/ 2147483647 h 7"/>
                <a:gd name="T4" fmla="*/ 2147483647 w 10"/>
                <a:gd name="T5" fmla="*/ 2147483647 h 7"/>
                <a:gd name="T6" fmla="*/ 0 60000 65536"/>
                <a:gd name="T7" fmla="*/ 0 60000 65536"/>
                <a:gd name="T8" fmla="*/ 0 60000 65536"/>
                <a:gd name="T9" fmla="*/ 0 w 10"/>
                <a:gd name="T10" fmla="*/ 0 h 7"/>
                <a:gd name="T11" fmla="*/ 10 w 10"/>
                <a:gd name="T12" fmla="*/ 7 h 7"/>
              </a:gdLst>
              <a:ahLst/>
              <a:cxnLst>
                <a:cxn ang="T6">
                  <a:pos x="T0" y="T1"/>
                </a:cxn>
                <a:cxn ang="T7">
                  <a:pos x="T2" y="T3"/>
                </a:cxn>
                <a:cxn ang="T8">
                  <a:pos x="T4" y="T5"/>
                </a:cxn>
              </a:cxnLst>
              <a:rect l="T9" t="T10" r="T11" b="T12"/>
              <a:pathLst>
                <a:path w="10" h="7">
                  <a:moveTo>
                    <a:pt x="10" y="6"/>
                  </a:moveTo>
                  <a:cubicBezTo>
                    <a:pt x="5" y="5"/>
                    <a:pt x="3" y="6"/>
                    <a:pt x="0" y="7"/>
                  </a:cubicBezTo>
                  <a:cubicBezTo>
                    <a:pt x="0" y="4"/>
                    <a:pt x="10" y="0"/>
                    <a:pt x="10" y="6"/>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78" name="Freeform 40"/>
            <p:cNvSpPr>
              <a:spLocks noChangeArrowheads="1"/>
            </p:cNvSpPr>
            <p:nvPr/>
          </p:nvSpPr>
          <p:spPr bwMode="auto">
            <a:xfrm>
              <a:off x="1502699" y="582349"/>
              <a:ext cx="51194" cy="35473"/>
            </a:xfrm>
            <a:custGeom>
              <a:avLst/>
              <a:gdLst>
                <a:gd name="T0" fmla="*/ 2147483647 w 18"/>
                <a:gd name="T1" fmla="*/ 2147483647 h 11"/>
                <a:gd name="T2" fmla="*/ 2147483647 w 18"/>
                <a:gd name="T3" fmla="*/ 2147483647 h 11"/>
                <a:gd name="T4" fmla="*/ 2147483647 w 18"/>
                <a:gd name="T5" fmla="*/ 2147483647 h 11"/>
                <a:gd name="T6" fmla="*/ 2147483647 w 18"/>
                <a:gd name="T7" fmla="*/ 2147483647 h 11"/>
                <a:gd name="T8" fmla="*/ 2147483647 w 18"/>
                <a:gd name="T9" fmla="*/ 2147483647 h 11"/>
                <a:gd name="T10" fmla="*/ 0 60000 65536"/>
                <a:gd name="T11" fmla="*/ 0 60000 65536"/>
                <a:gd name="T12" fmla="*/ 0 60000 65536"/>
                <a:gd name="T13" fmla="*/ 0 60000 65536"/>
                <a:gd name="T14" fmla="*/ 0 60000 65536"/>
                <a:gd name="T15" fmla="*/ 0 w 18"/>
                <a:gd name="T16" fmla="*/ 0 h 11"/>
                <a:gd name="T17" fmla="*/ 18 w 18"/>
                <a:gd name="T18" fmla="*/ 11 h 11"/>
              </a:gdLst>
              <a:ahLst/>
              <a:cxnLst>
                <a:cxn ang="T10">
                  <a:pos x="T0" y="T1"/>
                </a:cxn>
                <a:cxn ang="T11">
                  <a:pos x="T2" y="T3"/>
                </a:cxn>
                <a:cxn ang="T12">
                  <a:pos x="T4" y="T5"/>
                </a:cxn>
                <a:cxn ang="T13">
                  <a:pos x="T6" y="T7"/>
                </a:cxn>
                <a:cxn ang="T14">
                  <a:pos x="T8" y="T9"/>
                </a:cxn>
              </a:cxnLst>
              <a:rect l="T15" t="T16" r="T17" b="T18"/>
              <a:pathLst>
                <a:path w="18" h="11">
                  <a:moveTo>
                    <a:pt x="15" y="2"/>
                  </a:moveTo>
                  <a:cubicBezTo>
                    <a:pt x="16" y="4"/>
                    <a:pt x="18" y="9"/>
                    <a:pt x="16" y="10"/>
                  </a:cubicBezTo>
                  <a:cubicBezTo>
                    <a:pt x="11" y="10"/>
                    <a:pt x="4" y="11"/>
                    <a:pt x="2" y="8"/>
                  </a:cubicBezTo>
                  <a:cubicBezTo>
                    <a:pt x="0" y="3"/>
                    <a:pt x="6" y="6"/>
                    <a:pt x="5" y="2"/>
                  </a:cubicBezTo>
                  <a:cubicBezTo>
                    <a:pt x="9" y="0"/>
                    <a:pt x="14" y="4"/>
                    <a:pt x="15" y="2"/>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79" name="Freeform 41"/>
            <p:cNvSpPr>
              <a:spLocks noChangeArrowheads="1"/>
            </p:cNvSpPr>
            <p:nvPr/>
          </p:nvSpPr>
          <p:spPr bwMode="auto">
            <a:xfrm>
              <a:off x="1486136" y="678421"/>
              <a:ext cx="60228" cy="33995"/>
            </a:xfrm>
            <a:custGeom>
              <a:avLst/>
              <a:gdLst>
                <a:gd name="T0" fmla="*/ 2147483647 w 21"/>
                <a:gd name="T1" fmla="*/ 2147483647 h 10"/>
                <a:gd name="T2" fmla="*/ 2147483647 w 21"/>
                <a:gd name="T3" fmla="*/ 2147483647 h 10"/>
                <a:gd name="T4" fmla="*/ 2147483647 w 21"/>
                <a:gd name="T5" fmla="*/ 2147483647 h 10"/>
                <a:gd name="T6" fmla="*/ 2147483647 w 21"/>
                <a:gd name="T7" fmla="*/ 2147483647 h 10"/>
                <a:gd name="T8" fmla="*/ 2147483647 w 21"/>
                <a:gd name="T9" fmla="*/ 2147483647 h 10"/>
                <a:gd name="T10" fmla="*/ 2147483647 w 21"/>
                <a:gd name="T11" fmla="*/ 0 h 10"/>
                <a:gd name="T12" fmla="*/ 2147483647 w 21"/>
                <a:gd name="T13" fmla="*/ 2147483647 h 10"/>
                <a:gd name="T14" fmla="*/ 0 60000 65536"/>
                <a:gd name="T15" fmla="*/ 0 60000 65536"/>
                <a:gd name="T16" fmla="*/ 0 60000 65536"/>
                <a:gd name="T17" fmla="*/ 0 60000 65536"/>
                <a:gd name="T18" fmla="*/ 0 60000 65536"/>
                <a:gd name="T19" fmla="*/ 0 60000 65536"/>
                <a:gd name="T20" fmla="*/ 0 60000 65536"/>
                <a:gd name="T21" fmla="*/ 0 w 21"/>
                <a:gd name="T22" fmla="*/ 0 h 10"/>
                <a:gd name="T23" fmla="*/ 21 w 2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10">
                  <a:moveTo>
                    <a:pt x="19" y="4"/>
                  </a:moveTo>
                  <a:cubicBezTo>
                    <a:pt x="21" y="8"/>
                    <a:pt x="16" y="7"/>
                    <a:pt x="14" y="7"/>
                  </a:cubicBezTo>
                  <a:cubicBezTo>
                    <a:pt x="13" y="7"/>
                    <a:pt x="9" y="10"/>
                    <a:pt x="8" y="8"/>
                  </a:cubicBezTo>
                  <a:cubicBezTo>
                    <a:pt x="7" y="7"/>
                    <a:pt x="4" y="8"/>
                    <a:pt x="2" y="7"/>
                  </a:cubicBezTo>
                  <a:cubicBezTo>
                    <a:pt x="0" y="3"/>
                    <a:pt x="9" y="4"/>
                    <a:pt x="4" y="3"/>
                  </a:cubicBezTo>
                  <a:cubicBezTo>
                    <a:pt x="4" y="1"/>
                    <a:pt x="8" y="2"/>
                    <a:pt x="8" y="0"/>
                  </a:cubicBezTo>
                  <a:cubicBezTo>
                    <a:pt x="12" y="1"/>
                    <a:pt x="17" y="2"/>
                    <a:pt x="19" y="4"/>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80" name="Freeform 42"/>
            <p:cNvSpPr>
              <a:spLocks noChangeArrowheads="1"/>
            </p:cNvSpPr>
            <p:nvPr/>
          </p:nvSpPr>
          <p:spPr bwMode="auto">
            <a:xfrm>
              <a:off x="1486136" y="727197"/>
              <a:ext cx="27103" cy="17737"/>
            </a:xfrm>
            <a:custGeom>
              <a:avLst/>
              <a:gdLst>
                <a:gd name="T0" fmla="*/ 2147483647 w 10"/>
                <a:gd name="T1" fmla="*/ 2147483647 h 5"/>
                <a:gd name="T2" fmla="*/ 2147483647 w 10"/>
                <a:gd name="T3" fmla="*/ 2147483647 h 5"/>
                <a:gd name="T4" fmla="*/ 2147483647 w 10"/>
                <a:gd name="T5" fmla="*/ 2147483647 h 5"/>
                <a:gd name="T6" fmla="*/ 0 60000 65536"/>
                <a:gd name="T7" fmla="*/ 0 60000 65536"/>
                <a:gd name="T8" fmla="*/ 0 60000 65536"/>
                <a:gd name="T9" fmla="*/ 0 w 10"/>
                <a:gd name="T10" fmla="*/ 0 h 5"/>
                <a:gd name="T11" fmla="*/ 10 w 10"/>
                <a:gd name="T12" fmla="*/ 5 h 5"/>
              </a:gdLst>
              <a:ahLst/>
              <a:cxnLst>
                <a:cxn ang="T6">
                  <a:pos x="T0" y="T1"/>
                </a:cxn>
                <a:cxn ang="T7">
                  <a:pos x="T2" y="T3"/>
                </a:cxn>
                <a:cxn ang="T8">
                  <a:pos x="T4" y="T5"/>
                </a:cxn>
              </a:cxnLst>
              <a:rect l="T9" t="T10" r="T11" b="T12"/>
              <a:pathLst>
                <a:path w="10" h="5">
                  <a:moveTo>
                    <a:pt x="8" y="5"/>
                  </a:moveTo>
                  <a:cubicBezTo>
                    <a:pt x="5" y="2"/>
                    <a:pt x="6" y="5"/>
                    <a:pt x="2" y="5"/>
                  </a:cubicBezTo>
                  <a:cubicBezTo>
                    <a:pt x="0" y="0"/>
                    <a:pt x="10" y="0"/>
                    <a:pt x="8" y="5"/>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81" name="Freeform 43"/>
            <p:cNvSpPr>
              <a:spLocks noChangeArrowheads="1"/>
            </p:cNvSpPr>
            <p:nvPr/>
          </p:nvSpPr>
          <p:spPr bwMode="auto">
            <a:xfrm>
              <a:off x="1392782" y="749368"/>
              <a:ext cx="33126" cy="19215"/>
            </a:xfrm>
            <a:custGeom>
              <a:avLst/>
              <a:gdLst>
                <a:gd name="T0" fmla="*/ 2147483647 w 11"/>
                <a:gd name="T1" fmla="*/ 0 h 6"/>
                <a:gd name="T2" fmla="*/ 2147483647 w 11"/>
                <a:gd name="T3" fmla="*/ 2147483647 h 6"/>
                <a:gd name="T4" fmla="*/ 2147483647 w 11"/>
                <a:gd name="T5" fmla="*/ 2147483647 h 6"/>
                <a:gd name="T6" fmla="*/ 0 w 11"/>
                <a:gd name="T7" fmla="*/ 2147483647 h 6"/>
                <a:gd name="T8" fmla="*/ 2147483647 w 11"/>
                <a:gd name="T9" fmla="*/ 0 h 6"/>
                <a:gd name="T10" fmla="*/ 0 60000 65536"/>
                <a:gd name="T11" fmla="*/ 0 60000 65536"/>
                <a:gd name="T12" fmla="*/ 0 60000 65536"/>
                <a:gd name="T13" fmla="*/ 0 60000 65536"/>
                <a:gd name="T14" fmla="*/ 0 60000 65536"/>
                <a:gd name="T15" fmla="*/ 0 w 11"/>
                <a:gd name="T16" fmla="*/ 0 h 6"/>
                <a:gd name="T17" fmla="*/ 11 w 11"/>
                <a:gd name="T18" fmla="*/ 6 h 6"/>
              </a:gdLst>
              <a:ahLst/>
              <a:cxnLst>
                <a:cxn ang="T10">
                  <a:pos x="T0" y="T1"/>
                </a:cxn>
                <a:cxn ang="T11">
                  <a:pos x="T2" y="T3"/>
                </a:cxn>
                <a:cxn ang="T12">
                  <a:pos x="T4" y="T5"/>
                </a:cxn>
                <a:cxn ang="T13">
                  <a:pos x="T6" y="T7"/>
                </a:cxn>
                <a:cxn ang="T14">
                  <a:pos x="T8" y="T9"/>
                </a:cxn>
              </a:cxnLst>
              <a:rect l="T15" t="T16" r="T17" b="T18"/>
              <a:pathLst>
                <a:path w="11" h="6">
                  <a:moveTo>
                    <a:pt x="9" y="0"/>
                  </a:moveTo>
                  <a:cubicBezTo>
                    <a:pt x="9" y="2"/>
                    <a:pt x="10" y="3"/>
                    <a:pt x="11" y="3"/>
                  </a:cubicBezTo>
                  <a:cubicBezTo>
                    <a:pt x="11" y="6"/>
                    <a:pt x="6" y="3"/>
                    <a:pt x="5" y="5"/>
                  </a:cubicBezTo>
                  <a:cubicBezTo>
                    <a:pt x="4" y="6"/>
                    <a:pt x="5" y="5"/>
                    <a:pt x="0" y="5"/>
                  </a:cubicBezTo>
                  <a:cubicBezTo>
                    <a:pt x="2" y="2"/>
                    <a:pt x="4" y="0"/>
                    <a:pt x="9"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82" name="Freeform 44"/>
            <p:cNvSpPr>
              <a:spLocks noChangeArrowheads="1"/>
            </p:cNvSpPr>
            <p:nvPr/>
          </p:nvSpPr>
          <p:spPr bwMode="auto">
            <a:xfrm>
              <a:off x="1456022" y="768583"/>
              <a:ext cx="10539" cy="23649"/>
            </a:xfrm>
            <a:custGeom>
              <a:avLst/>
              <a:gdLst>
                <a:gd name="T0" fmla="*/ 2147483647 w 4"/>
                <a:gd name="T1" fmla="*/ 0 h 7"/>
                <a:gd name="T2" fmla="*/ 2147483647 w 4"/>
                <a:gd name="T3" fmla="*/ 2147483647 h 7"/>
                <a:gd name="T4" fmla="*/ 2147483647 w 4"/>
                <a:gd name="T5" fmla="*/ 0 h 7"/>
                <a:gd name="T6" fmla="*/ 0 60000 65536"/>
                <a:gd name="T7" fmla="*/ 0 60000 65536"/>
                <a:gd name="T8" fmla="*/ 0 60000 65536"/>
                <a:gd name="T9" fmla="*/ 0 w 4"/>
                <a:gd name="T10" fmla="*/ 0 h 7"/>
                <a:gd name="T11" fmla="*/ 4 w 4"/>
                <a:gd name="T12" fmla="*/ 7 h 7"/>
              </a:gdLst>
              <a:ahLst/>
              <a:cxnLst>
                <a:cxn ang="T6">
                  <a:pos x="T0" y="T1"/>
                </a:cxn>
                <a:cxn ang="T7">
                  <a:pos x="T2" y="T3"/>
                </a:cxn>
                <a:cxn ang="T8">
                  <a:pos x="T4" y="T5"/>
                </a:cxn>
              </a:cxnLst>
              <a:rect l="T9" t="T10" r="T11" b="T12"/>
              <a:pathLst>
                <a:path w="4" h="7">
                  <a:moveTo>
                    <a:pt x="1" y="0"/>
                  </a:moveTo>
                  <a:cubicBezTo>
                    <a:pt x="4" y="0"/>
                    <a:pt x="4" y="2"/>
                    <a:pt x="4" y="6"/>
                  </a:cubicBezTo>
                  <a:cubicBezTo>
                    <a:pt x="0" y="7"/>
                    <a:pt x="1" y="2"/>
                    <a:pt x="1"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83" name="Freeform 45"/>
            <p:cNvSpPr>
              <a:spLocks noChangeArrowheads="1"/>
            </p:cNvSpPr>
            <p:nvPr/>
          </p:nvSpPr>
          <p:spPr bwMode="auto">
            <a:xfrm>
              <a:off x="2625958" y="959250"/>
              <a:ext cx="73780" cy="93117"/>
            </a:xfrm>
            <a:custGeom>
              <a:avLst/>
              <a:gdLst>
                <a:gd name="T0" fmla="*/ 2147483647 w 25"/>
                <a:gd name="T1" fmla="*/ 0 h 29"/>
                <a:gd name="T2" fmla="*/ 2147483647 w 25"/>
                <a:gd name="T3" fmla="*/ 2147483647 h 29"/>
                <a:gd name="T4" fmla="*/ 2147483647 w 25"/>
                <a:gd name="T5" fmla="*/ 2147483647 h 29"/>
                <a:gd name="T6" fmla="*/ 2147483647 w 25"/>
                <a:gd name="T7" fmla="*/ 2147483647 h 29"/>
                <a:gd name="T8" fmla="*/ 2147483647 w 25"/>
                <a:gd name="T9" fmla="*/ 2147483647 h 29"/>
                <a:gd name="T10" fmla="*/ 2147483647 w 25"/>
                <a:gd name="T11" fmla="*/ 2147483647 h 29"/>
                <a:gd name="T12" fmla="*/ 2147483647 w 25"/>
                <a:gd name="T13" fmla="*/ 2147483647 h 29"/>
                <a:gd name="T14" fmla="*/ 2147483647 w 25"/>
                <a:gd name="T15" fmla="*/ 2147483647 h 29"/>
                <a:gd name="T16" fmla="*/ 2147483647 w 25"/>
                <a:gd name="T17" fmla="*/ 2147483647 h 29"/>
                <a:gd name="T18" fmla="*/ 2147483647 w 25"/>
                <a:gd name="T19" fmla="*/ 2147483647 h 29"/>
                <a:gd name="T20" fmla="*/ 2147483647 w 25"/>
                <a:gd name="T21" fmla="*/ 2147483647 h 29"/>
                <a:gd name="T22" fmla="*/ 2147483647 w 25"/>
                <a:gd name="T23" fmla="*/ 2147483647 h 29"/>
                <a:gd name="T24" fmla="*/ 2147483647 w 25"/>
                <a:gd name="T25" fmla="*/ 2147483647 h 29"/>
                <a:gd name="T26" fmla="*/ 2147483647 w 25"/>
                <a:gd name="T27" fmla="*/ 2147483647 h 29"/>
                <a:gd name="T28" fmla="*/ 2147483647 w 25"/>
                <a:gd name="T29" fmla="*/ 2147483647 h 29"/>
                <a:gd name="T30" fmla="*/ 2147483647 w 25"/>
                <a:gd name="T31" fmla="*/ 2147483647 h 29"/>
                <a:gd name="T32" fmla="*/ 2147483647 w 25"/>
                <a:gd name="T33" fmla="*/ 0 h 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9"/>
                <a:gd name="T53" fmla="*/ 25 w 25"/>
                <a:gd name="T54" fmla="*/ 29 h 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9">
                  <a:moveTo>
                    <a:pt x="10" y="0"/>
                  </a:moveTo>
                  <a:cubicBezTo>
                    <a:pt x="11" y="0"/>
                    <a:pt x="11" y="1"/>
                    <a:pt x="11" y="1"/>
                  </a:cubicBezTo>
                  <a:cubicBezTo>
                    <a:pt x="11" y="4"/>
                    <a:pt x="17" y="0"/>
                    <a:pt x="21" y="1"/>
                  </a:cubicBezTo>
                  <a:cubicBezTo>
                    <a:pt x="22" y="3"/>
                    <a:pt x="23" y="4"/>
                    <a:pt x="25" y="4"/>
                  </a:cubicBezTo>
                  <a:cubicBezTo>
                    <a:pt x="25" y="6"/>
                    <a:pt x="25" y="7"/>
                    <a:pt x="24" y="7"/>
                  </a:cubicBezTo>
                  <a:cubicBezTo>
                    <a:pt x="24" y="8"/>
                    <a:pt x="22" y="8"/>
                    <a:pt x="21" y="8"/>
                  </a:cubicBezTo>
                  <a:cubicBezTo>
                    <a:pt x="21" y="12"/>
                    <a:pt x="24" y="12"/>
                    <a:pt x="24" y="15"/>
                  </a:cubicBezTo>
                  <a:cubicBezTo>
                    <a:pt x="24" y="17"/>
                    <a:pt x="22" y="19"/>
                    <a:pt x="22" y="22"/>
                  </a:cubicBezTo>
                  <a:cubicBezTo>
                    <a:pt x="15" y="22"/>
                    <a:pt x="15" y="22"/>
                    <a:pt x="15" y="22"/>
                  </a:cubicBezTo>
                  <a:cubicBezTo>
                    <a:pt x="13" y="22"/>
                    <a:pt x="15" y="25"/>
                    <a:pt x="14" y="27"/>
                  </a:cubicBezTo>
                  <a:cubicBezTo>
                    <a:pt x="14" y="27"/>
                    <a:pt x="10" y="27"/>
                    <a:pt x="11" y="29"/>
                  </a:cubicBezTo>
                  <a:cubicBezTo>
                    <a:pt x="3" y="29"/>
                    <a:pt x="3" y="29"/>
                    <a:pt x="3" y="29"/>
                  </a:cubicBezTo>
                  <a:cubicBezTo>
                    <a:pt x="4" y="27"/>
                    <a:pt x="0" y="20"/>
                    <a:pt x="6" y="21"/>
                  </a:cubicBezTo>
                  <a:cubicBezTo>
                    <a:pt x="6" y="17"/>
                    <a:pt x="3" y="18"/>
                    <a:pt x="6" y="15"/>
                  </a:cubicBezTo>
                  <a:cubicBezTo>
                    <a:pt x="7" y="11"/>
                    <a:pt x="2" y="13"/>
                    <a:pt x="3" y="8"/>
                  </a:cubicBezTo>
                  <a:cubicBezTo>
                    <a:pt x="6" y="8"/>
                    <a:pt x="6" y="9"/>
                    <a:pt x="8" y="10"/>
                  </a:cubicBezTo>
                  <a:cubicBezTo>
                    <a:pt x="11" y="9"/>
                    <a:pt x="9" y="3"/>
                    <a:pt x="10"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84" name="Freeform 46"/>
            <p:cNvSpPr>
              <a:spLocks noChangeArrowheads="1"/>
            </p:cNvSpPr>
            <p:nvPr/>
          </p:nvSpPr>
          <p:spPr bwMode="auto">
            <a:xfrm>
              <a:off x="45171" y="963684"/>
              <a:ext cx="22586" cy="22170"/>
            </a:xfrm>
            <a:custGeom>
              <a:avLst/>
              <a:gdLst>
                <a:gd name="T0" fmla="*/ 2147483647 w 8"/>
                <a:gd name="T1" fmla="*/ 0 h 7"/>
                <a:gd name="T2" fmla="*/ 2147483647 w 8"/>
                <a:gd name="T3" fmla="*/ 2147483647 h 7"/>
                <a:gd name="T4" fmla="*/ 0 w 8"/>
                <a:gd name="T5" fmla="*/ 2147483647 h 7"/>
                <a:gd name="T6" fmla="*/ 2147483647 w 8"/>
                <a:gd name="T7" fmla="*/ 0 h 7"/>
                <a:gd name="T8" fmla="*/ 0 60000 65536"/>
                <a:gd name="T9" fmla="*/ 0 60000 65536"/>
                <a:gd name="T10" fmla="*/ 0 60000 65536"/>
                <a:gd name="T11" fmla="*/ 0 60000 65536"/>
                <a:gd name="T12" fmla="*/ 0 w 8"/>
                <a:gd name="T13" fmla="*/ 0 h 7"/>
                <a:gd name="T14" fmla="*/ 8 w 8"/>
                <a:gd name="T15" fmla="*/ 7 h 7"/>
              </a:gdLst>
              <a:ahLst/>
              <a:cxnLst>
                <a:cxn ang="T8">
                  <a:pos x="T0" y="T1"/>
                </a:cxn>
                <a:cxn ang="T9">
                  <a:pos x="T2" y="T3"/>
                </a:cxn>
                <a:cxn ang="T10">
                  <a:pos x="T4" y="T5"/>
                </a:cxn>
                <a:cxn ang="T11">
                  <a:pos x="T6" y="T7"/>
                </a:cxn>
              </a:cxnLst>
              <a:rect l="T12" t="T13" r="T14" b="T15"/>
              <a:pathLst>
                <a:path w="8" h="7">
                  <a:moveTo>
                    <a:pt x="7" y="0"/>
                  </a:moveTo>
                  <a:cubicBezTo>
                    <a:pt x="8" y="2"/>
                    <a:pt x="6" y="2"/>
                    <a:pt x="6" y="3"/>
                  </a:cubicBezTo>
                  <a:cubicBezTo>
                    <a:pt x="4" y="6"/>
                    <a:pt x="3" y="7"/>
                    <a:pt x="0" y="5"/>
                  </a:cubicBezTo>
                  <a:cubicBezTo>
                    <a:pt x="1" y="2"/>
                    <a:pt x="4" y="1"/>
                    <a:pt x="7"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85" name="Freeform 47"/>
            <p:cNvSpPr>
              <a:spLocks noChangeArrowheads="1"/>
            </p:cNvSpPr>
            <p:nvPr/>
          </p:nvSpPr>
          <p:spPr bwMode="auto">
            <a:xfrm>
              <a:off x="578193" y="981421"/>
              <a:ext cx="27103" cy="44341"/>
            </a:xfrm>
            <a:custGeom>
              <a:avLst/>
              <a:gdLst>
                <a:gd name="T0" fmla="*/ 2147483647 w 9"/>
                <a:gd name="T1" fmla="*/ 0 h 14"/>
                <a:gd name="T2" fmla="*/ 2147483647 w 9"/>
                <a:gd name="T3" fmla="*/ 2147483647 h 14"/>
                <a:gd name="T4" fmla="*/ 2147483647 w 9"/>
                <a:gd name="T5" fmla="*/ 2147483647 h 14"/>
                <a:gd name="T6" fmla="*/ 2147483647 w 9"/>
                <a:gd name="T7" fmla="*/ 0 h 14"/>
                <a:gd name="T8" fmla="*/ 0 60000 65536"/>
                <a:gd name="T9" fmla="*/ 0 60000 65536"/>
                <a:gd name="T10" fmla="*/ 0 60000 65536"/>
                <a:gd name="T11" fmla="*/ 0 60000 65536"/>
                <a:gd name="T12" fmla="*/ 0 w 9"/>
                <a:gd name="T13" fmla="*/ 0 h 14"/>
                <a:gd name="T14" fmla="*/ 9 w 9"/>
                <a:gd name="T15" fmla="*/ 14 h 14"/>
              </a:gdLst>
              <a:ahLst/>
              <a:cxnLst>
                <a:cxn ang="T8">
                  <a:pos x="T0" y="T1"/>
                </a:cxn>
                <a:cxn ang="T9">
                  <a:pos x="T2" y="T3"/>
                </a:cxn>
                <a:cxn ang="T10">
                  <a:pos x="T4" y="T5"/>
                </a:cxn>
                <a:cxn ang="T11">
                  <a:pos x="T6" y="T7"/>
                </a:cxn>
              </a:cxnLst>
              <a:rect l="T12" t="T13" r="T14" b="T15"/>
              <a:pathLst>
                <a:path w="9" h="14">
                  <a:moveTo>
                    <a:pt x="2" y="0"/>
                  </a:moveTo>
                  <a:cubicBezTo>
                    <a:pt x="5" y="3"/>
                    <a:pt x="5" y="8"/>
                    <a:pt x="9" y="10"/>
                  </a:cubicBezTo>
                  <a:cubicBezTo>
                    <a:pt x="8" y="14"/>
                    <a:pt x="4" y="9"/>
                    <a:pt x="4" y="7"/>
                  </a:cubicBezTo>
                  <a:cubicBezTo>
                    <a:pt x="0" y="7"/>
                    <a:pt x="0" y="2"/>
                    <a:pt x="2"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86" name="Freeform 48"/>
            <p:cNvSpPr>
              <a:spLocks noChangeArrowheads="1"/>
            </p:cNvSpPr>
            <p:nvPr/>
          </p:nvSpPr>
          <p:spPr bwMode="auto">
            <a:xfrm>
              <a:off x="5164585" y="963684"/>
              <a:ext cx="43666" cy="208404"/>
            </a:xfrm>
            <a:custGeom>
              <a:avLst/>
              <a:gdLst>
                <a:gd name="T0" fmla="*/ 2147483647 w 15"/>
                <a:gd name="T1" fmla="*/ 2147483647 h 65"/>
                <a:gd name="T2" fmla="*/ 2147483647 w 15"/>
                <a:gd name="T3" fmla="*/ 2147483647 h 65"/>
                <a:gd name="T4" fmla="*/ 2147483647 w 15"/>
                <a:gd name="T5" fmla="*/ 2147483647 h 65"/>
                <a:gd name="T6" fmla="*/ 2147483647 w 15"/>
                <a:gd name="T7" fmla="*/ 2147483647 h 65"/>
                <a:gd name="T8" fmla="*/ 2147483647 w 15"/>
                <a:gd name="T9" fmla="*/ 2147483647 h 65"/>
                <a:gd name="T10" fmla="*/ 2147483647 w 15"/>
                <a:gd name="T11" fmla="*/ 2147483647 h 65"/>
                <a:gd name="T12" fmla="*/ 2147483647 w 15"/>
                <a:gd name="T13" fmla="*/ 2147483647 h 65"/>
                <a:gd name="T14" fmla="*/ 2147483647 w 15"/>
                <a:gd name="T15" fmla="*/ 2147483647 h 65"/>
                <a:gd name="T16" fmla="*/ 2147483647 w 15"/>
                <a:gd name="T17" fmla="*/ 2147483647 h 65"/>
                <a:gd name="T18" fmla="*/ 2147483647 w 15"/>
                <a:gd name="T19" fmla="*/ 2147483647 h 65"/>
                <a:gd name="T20" fmla="*/ 2147483647 w 15"/>
                <a:gd name="T21" fmla="*/ 2147483647 h 65"/>
                <a:gd name="T22" fmla="*/ 2147483647 w 15"/>
                <a:gd name="T23" fmla="*/ 2147483647 h 65"/>
                <a:gd name="T24" fmla="*/ 2147483647 w 15"/>
                <a:gd name="T25" fmla="*/ 2147483647 h 65"/>
                <a:gd name="T26" fmla="*/ 2147483647 w 15"/>
                <a:gd name="T27" fmla="*/ 2147483647 h 65"/>
                <a:gd name="T28" fmla="*/ 2147483647 w 15"/>
                <a:gd name="T29" fmla="*/ 2147483647 h 65"/>
                <a:gd name="T30" fmla="*/ 2147483647 w 15"/>
                <a:gd name="T31" fmla="*/ 2147483647 h 65"/>
                <a:gd name="T32" fmla="*/ 2147483647 w 15"/>
                <a:gd name="T33" fmla="*/ 2147483647 h 65"/>
                <a:gd name="T34" fmla="*/ 2147483647 w 15"/>
                <a:gd name="T35" fmla="*/ 2147483647 h 65"/>
                <a:gd name="T36" fmla="*/ 2147483647 w 15"/>
                <a:gd name="T37" fmla="*/ 2147483647 h 6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65"/>
                <a:gd name="T59" fmla="*/ 15 w 15"/>
                <a:gd name="T60" fmla="*/ 65 h 6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65">
                  <a:moveTo>
                    <a:pt x="5" y="7"/>
                  </a:moveTo>
                  <a:cubicBezTo>
                    <a:pt x="11" y="0"/>
                    <a:pt x="5" y="15"/>
                    <a:pt x="8" y="17"/>
                  </a:cubicBezTo>
                  <a:cubicBezTo>
                    <a:pt x="10" y="19"/>
                    <a:pt x="6" y="20"/>
                    <a:pt x="9" y="23"/>
                  </a:cubicBezTo>
                  <a:cubicBezTo>
                    <a:pt x="11" y="25"/>
                    <a:pt x="9" y="25"/>
                    <a:pt x="9" y="27"/>
                  </a:cubicBezTo>
                  <a:cubicBezTo>
                    <a:pt x="9" y="28"/>
                    <a:pt x="12" y="33"/>
                    <a:pt x="11" y="38"/>
                  </a:cubicBezTo>
                  <a:cubicBezTo>
                    <a:pt x="10" y="42"/>
                    <a:pt x="13" y="43"/>
                    <a:pt x="15" y="44"/>
                  </a:cubicBezTo>
                  <a:cubicBezTo>
                    <a:pt x="14" y="47"/>
                    <a:pt x="11" y="47"/>
                    <a:pt x="9" y="45"/>
                  </a:cubicBezTo>
                  <a:cubicBezTo>
                    <a:pt x="8" y="49"/>
                    <a:pt x="9" y="55"/>
                    <a:pt x="9" y="55"/>
                  </a:cubicBezTo>
                  <a:cubicBezTo>
                    <a:pt x="9" y="55"/>
                    <a:pt x="6" y="55"/>
                    <a:pt x="6" y="55"/>
                  </a:cubicBezTo>
                  <a:cubicBezTo>
                    <a:pt x="6" y="58"/>
                    <a:pt x="10" y="59"/>
                    <a:pt x="9" y="65"/>
                  </a:cubicBezTo>
                  <a:cubicBezTo>
                    <a:pt x="5" y="63"/>
                    <a:pt x="5" y="65"/>
                    <a:pt x="2" y="63"/>
                  </a:cubicBezTo>
                  <a:cubicBezTo>
                    <a:pt x="5" y="60"/>
                    <a:pt x="1" y="59"/>
                    <a:pt x="4" y="55"/>
                  </a:cubicBezTo>
                  <a:cubicBezTo>
                    <a:pt x="4" y="53"/>
                    <a:pt x="2" y="51"/>
                    <a:pt x="1" y="51"/>
                  </a:cubicBezTo>
                  <a:cubicBezTo>
                    <a:pt x="2" y="47"/>
                    <a:pt x="5" y="41"/>
                    <a:pt x="4" y="34"/>
                  </a:cubicBezTo>
                  <a:cubicBezTo>
                    <a:pt x="3" y="31"/>
                    <a:pt x="1" y="29"/>
                    <a:pt x="1" y="27"/>
                  </a:cubicBezTo>
                  <a:cubicBezTo>
                    <a:pt x="0" y="23"/>
                    <a:pt x="4" y="20"/>
                    <a:pt x="1" y="17"/>
                  </a:cubicBezTo>
                  <a:cubicBezTo>
                    <a:pt x="1" y="15"/>
                    <a:pt x="3" y="14"/>
                    <a:pt x="5" y="13"/>
                  </a:cubicBezTo>
                  <a:cubicBezTo>
                    <a:pt x="5" y="11"/>
                    <a:pt x="5" y="9"/>
                    <a:pt x="6" y="9"/>
                  </a:cubicBezTo>
                  <a:cubicBezTo>
                    <a:pt x="7" y="8"/>
                    <a:pt x="6" y="7"/>
                    <a:pt x="5" y="7"/>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87" name="Freeform 49"/>
            <p:cNvSpPr>
              <a:spLocks noChangeArrowheads="1"/>
            </p:cNvSpPr>
            <p:nvPr/>
          </p:nvSpPr>
          <p:spPr bwMode="auto">
            <a:xfrm>
              <a:off x="12046" y="985854"/>
              <a:ext cx="12046" cy="22171"/>
            </a:xfrm>
            <a:custGeom>
              <a:avLst/>
              <a:gdLst>
                <a:gd name="T0" fmla="*/ 2147483647 w 4"/>
                <a:gd name="T1" fmla="*/ 0 h 7"/>
                <a:gd name="T2" fmla="*/ 0 w 4"/>
                <a:gd name="T3" fmla="*/ 2147483647 h 7"/>
                <a:gd name="T4" fmla="*/ 0 w 4"/>
                <a:gd name="T5" fmla="*/ 2147483647 h 7"/>
                <a:gd name="T6" fmla="*/ 2147483647 w 4"/>
                <a:gd name="T7" fmla="*/ 0 h 7"/>
                <a:gd name="T8" fmla="*/ 0 60000 65536"/>
                <a:gd name="T9" fmla="*/ 0 60000 65536"/>
                <a:gd name="T10" fmla="*/ 0 60000 65536"/>
                <a:gd name="T11" fmla="*/ 0 60000 65536"/>
                <a:gd name="T12" fmla="*/ 0 w 4"/>
                <a:gd name="T13" fmla="*/ 0 h 7"/>
                <a:gd name="T14" fmla="*/ 4 w 4"/>
                <a:gd name="T15" fmla="*/ 7 h 7"/>
              </a:gdLst>
              <a:ahLst/>
              <a:cxnLst>
                <a:cxn ang="T8">
                  <a:pos x="T0" y="T1"/>
                </a:cxn>
                <a:cxn ang="T9">
                  <a:pos x="T2" y="T3"/>
                </a:cxn>
                <a:cxn ang="T10">
                  <a:pos x="T4" y="T5"/>
                </a:cxn>
                <a:cxn ang="T11">
                  <a:pos x="T6" y="T7"/>
                </a:cxn>
              </a:cxnLst>
              <a:rect l="T12" t="T13" r="T14" b="T15"/>
              <a:pathLst>
                <a:path w="4" h="7">
                  <a:moveTo>
                    <a:pt x="1" y="0"/>
                  </a:moveTo>
                  <a:cubicBezTo>
                    <a:pt x="4" y="0"/>
                    <a:pt x="3" y="7"/>
                    <a:pt x="0" y="5"/>
                  </a:cubicBezTo>
                  <a:cubicBezTo>
                    <a:pt x="0" y="2"/>
                    <a:pt x="0" y="2"/>
                    <a:pt x="0" y="2"/>
                  </a:cubicBezTo>
                  <a:cubicBezTo>
                    <a:pt x="1" y="2"/>
                    <a:pt x="1" y="1"/>
                    <a:pt x="1"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88" name="Freeform 50"/>
            <p:cNvSpPr>
              <a:spLocks noChangeArrowheads="1"/>
            </p:cNvSpPr>
            <p:nvPr/>
          </p:nvSpPr>
          <p:spPr bwMode="auto">
            <a:xfrm>
              <a:off x="1803841" y="1059757"/>
              <a:ext cx="121963" cy="112331"/>
            </a:xfrm>
            <a:custGeom>
              <a:avLst/>
              <a:gdLst>
                <a:gd name="T0" fmla="*/ 2147483647 w 42"/>
                <a:gd name="T1" fmla="*/ 0 h 35"/>
                <a:gd name="T2" fmla="*/ 2147483647 w 42"/>
                <a:gd name="T3" fmla="*/ 2147483647 h 35"/>
                <a:gd name="T4" fmla="*/ 2147483647 w 42"/>
                <a:gd name="T5" fmla="*/ 2147483647 h 35"/>
                <a:gd name="T6" fmla="*/ 2147483647 w 42"/>
                <a:gd name="T7" fmla="*/ 2147483647 h 35"/>
                <a:gd name="T8" fmla="*/ 2147483647 w 42"/>
                <a:gd name="T9" fmla="*/ 2147483647 h 35"/>
                <a:gd name="T10" fmla="*/ 2147483647 w 42"/>
                <a:gd name="T11" fmla="*/ 2147483647 h 35"/>
                <a:gd name="T12" fmla="*/ 2147483647 w 42"/>
                <a:gd name="T13" fmla="*/ 2147483647 h 35"/>
                <a:gd name="T14" fmla="*/ 2147483647 w 42"/>
                <a:gd name="T15" fmla="*/ 2147483647 h 35"/>
                <a:gd name="T16" fmla="*/ 2147483647 w 42"/>
                <a:gd name="T17" fmla="*/ 2147483647 h 35"/>
                <a:gd name="T18" fmla="*/ 2147483647 w 42"/>
                <a:gd name="T19" fmla="*/ 2147483647 h 35"/>
                <a:gd name="T20" fmla="*/ 2147483647 w 42"/>
                <a:gd name="T21" fmla="*/ 2147483647 h 35"/>
                <a:gd name="T22" fmla="*/ 2147483647 w 42"/>
                <a:gd name="T23" fmla="*/ 2147483647 h 35"/>
                <a:gd name="T24" fmla="*/ 2147483647 w 42"/>
                <a:gd name="T25" fmla="*/ 2147483647 h 35"/>
                <a:gd name="T26" fmla="*/ 2147483647 w 42"/>
                <a:gd name="T27" fmla="*/ 2147483647 h 35"/>
                <a:gd name="T28" fmla="*/ 2147483647 w 42"/>
                <a:gd name="T29" fmla="*/ 2147483647 h 35"/>
                <a:gd name="T30" fmla="*/ 0 w 42"/>
                <a:gd name="T31" fmla="*/ 2147483647 h 35"/>
                <a:gd name="T32" fmla="*/ 2147483647 w 42"/>
                <a:gd name="T33" fmla="*/ 2147483647 h 35"/>
                <a:gd name="T34" fmla="*/ 2147483647 w 42"/>
                <a:gd name="T35" fmla="*/ 2147483647 h 35"/>
                <a:gd name="T36" fmla="*/ 2147483647 w 42"/>
                <a:gd name="T37" fmla="*/ 2147483647 h 35"/>
                <a:gd name="T38" fmla="*/ 2147483647 w 42"/>
                <a:gd name="T39" fmla="*/ 2147483647 h 35"/>
                <a:gd name="T40" fmla="*/ 2147483647 w 42"/>
                <a:gd name="T41" fmla="*/ 2147483647 h 35"/>
                <a:gd name="T42" fmla="*/ 2147483647 w 42"/>
                <a:gd name="T43" fmla="*/ 2147483647 h 35"/>
                <a:gd name="T44" fmla="*/ 2147483647 w 42"/>
                <a:gd name="T45" fmla="*/ 0 h 3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
                <a:gd name="T70" fmla="*/ 0 h 35"/>
                <a:gd name="T71" fmla="*/ 42 w 42"/>
                <a:gd name="T72" fmla="*/ 35 h 3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 h="35">
                  <a:moveTo>
                    <a:pt x="18" y="0"/>
                  </a:moveTo>
                  <a:cubicBezTo>
                    <a:pt x="20" y="0"/>
                    <a:pt x="20" y="2"/>
                    <a:pt x="22" y="3"/>
                  </a:cubicBezTo>
                  <a:cubicBezTo>
                    <a:pt x="22" y="5"/>
                    <a:pt x="18" y="5"/>
                    <a:pt x="21" y="8"/>
                  </a:cubicBezTo>
                  <a:cubicBezTo>
                    <a:pt x="20" y="12"/>
                    <a:pt x="25" y="10"/>
                    <a:pt x="27" y="11"/>
                  </a:cubicBezTo>
                  <a:cubicBezTo>
                    <a:pt x="28" y="12"/>
                    <a:pt x="30" y="16"/>
                    <a:pt x="35" y="14"/>
                  </a:cubicBezTo>
                  <a:cubicBezTo>
                    <a:pt x="35" y="17"/>
                    <a:pt x="38" y="18"/>
                    <a:pt x="34" y="19"/>
                  </a:cubicBezTo>
                  <a:cubicBezTo>
                    <a:pt x="33" y="22"/>
                    <a:pt x="37" y="20"/>
                    <a:pt x="38" y="21"/>
                  </a:cubicBezTo>
                  <a:cubicBezTo>
                    <a:pt x="39" y="22"/>
                    <a:pt x="37" y="27"/>
                    <a:pt x="41" y="25"/>
                  </a:cubicBezTo>
                  <a:cubicBezTo>
                    <a:pt x="42" y="29"/>
                    <a:pt x="37" y="28"/>
                    <a:pt x="38" y="32"/>
                  </a:cubicBezTo>
                  <a:cubicBezTo>
                    <a:pt x="36" y="32"/>
                    <a:pt x="37" y="30"/>
                    <a:pt x="36" y="29"/>
                  </a:cubicBezTo>
                  <a:cubicBezTo>
                    <a:pt x="31" y="29"/>
                    <a:pt x="32" y="31"/>
                    <a:pt x="28" y="29"/>
                  </a:cubicBezTo>
                  <a:cubicBezTo>
                    <a:pt x="26" y="31"/>
                    <a:pt x="22" y="31"/>
                    <a:pt x="22" y="35"/>
                  </a:cubicBezTo>
                  <a:cubicBezTo>
                    <a:pt x="20" y="35"/>
                    <a:pt x="21" y="32"/>
                    <a:pt x="20" y="31"/>
                  </a:cubicBezTo>
                  <a:cubicBezTo>
                    <a:pt x="19" y="30"/>
                    <a:pt x="16" y="30"/>
                    <a:pt x="15" y="29"/>
                  </a:cubicBezTo>
                  <a:cubicBezTo>
                    <a:pt x="14" y="28"/>
                    <a:pt x="13" y="26"/>
                    <a:pt x="10" y="25"/>
                  </a:cubicBezTo>
                  <a:cubicBezTo>
                    <a:pt x="5" y="24"/>
                    <a:pt x="5" y="28"/>
                    <a:pt x="0" y="26"/>
                  </a:cubicBezTo>
                  <a:cubicBezTo>
                    <a:pt x="1" y="25"/>
                    <a:pt x="1" y="23"/>
                    <a:pt x="1" y="21"/>
                  </a:cubicBezTo>
                  <a:cubicBezTo>
                    <a:pt x="6" y="23"/>
                    <a:pt x="2" y="16"/>
                    <a:pt x="7" y="18"/>
                  </a:cubicBezTo>
                  <a:cubicBezTo>
                    <a:pt x="5" y="15"/>
                    <a:pt x="9" y="14"/>
                    <a:pt x="10" y="12"/>
                  </a:cubicBezTo>
                  <a:cubicBezTo>
                    <a:pt x="11" y="11"/>
                    <a:pt x="9" y="8"/>
                    <a:pt x="11" y="5"/>
                  </a:cubicBezTo>
                  <a:cubicBezTo>
                    <a:pt x="12" y="5"/>
                    <a:pt x="14" y="6"/>
                    <a:pt x="14" y="5"/>
                  </a:cubicBezTo>
                  <a:cubicBezTo>
                    <a:pt x="14" y="5"/>
                    <a:pt x="14" y="3"/>
                    <a:pt x="14" y="3"/>
                  </a:cubicBezTo>
                  <a:cubicBezTo>
                    <a:pt x="15" y="1"/>
                    <a:pt x="18" y="2"/>
                    <a:pt x="18"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89" name="Freeform 51"/>
            <p:cNvSpPr>
              <a:spLocks noChangeArrowheads="1"/>
            </p:cNvSpPr>
            <p:nvPr/>
          </p:nvSpPr>
          <p:spPr bwMode="auto">
            <a:xfrm>
              <a:off x="1739096" y="1093752"/>
              <a:ext cx="25597" cy="29561"/>
            </a:xfrm>
            <a:custGeom>
              <a:avLst/>
              <a:gdLst>
                <a:gd name="T0" fmla="*/ 0 w 9"/>
                <a:gd name="T1" fmla="*/ 0 h 9"/>
                <a:gd name="T2" fmla="*/ 2147483647 w 9"/>
                <a:gd name="T3" fmla="*/ 2147483647 h 9"/>
                <a:gd name="T4" fmla="*/ 0 w 9"/>
                <a:gd name="T5" fmla="*/ 0 h 9"/>
                <a:gd name="T6" fmla="*/ 0 60000 65536"/>
                <a:gd name="T7" fmla="*/ 0 60000 65536"/>
                <a:gd name="T8" fmla="*/ 0 60000 65536"/>
                <a:gd name="T9" fmla="*/ 0 w 9"/>
                <a:gd name="T10" fmla="*/ 0 h 9"/>
                <a:gd name="T11" fmla="*/ 9 w 9"/>
                <a:gd name="T12" fmla="*/ 9 h 9"/>
              </a:gdLst>
              <a:ahLst/>
              <a:cxnLst>
                <a:cxn ang="T6">
                  <a:pos x="T0" y="T1"/>
                </a:cxn>
                <a:cxn ang="T7">
                  <a:pos x="T2" y="T3"/>
                </a:cxn>
                <a:cxn ang="T8">
                  <a:pos x="T4" y="T5"/>
                </a:cxn>
              </a:cxnLst>
              <a:rect l="T9" t="T10" r="T11" b="T12"/>
              <a:pathLst>
                <a:path w="9" h="9">
                  <a:moveTo>
                    <a:pt x="0" y="0"/>
                  </a:moveTo>
                  <a:cubicBezTo>
                    <a:pt x="5" y="0"/>
                    <a:pt x="5" y="4"/>
                    <a:pt x="9" y="4"/>
                  </a:cubicBezTo>
                  <a:cubicBezTo>
                    <a:pt x="8" y="9"/>
                    <a:pt x="0" y="5"/>
                    <a:pt x="0"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90" name="Freeform 52"/>
            <p:cNvSpPr>
              <a:spLocks noChangeArrowheads="1"/>
            </p:cNvSpPr>
            <p:nvPr/>
          </p:nvSpPr>
          <p:spPr bwMode="auto">
            <a:xfrm>
              <a:off x="5151034" y="1209039"/>
              <a:ext cx="87331" cy="66511"/>
            </a:xfrm>
            <a:custGeom>
              <a:avLst/>
              <a:gdLst>
                <a:gd name="T0" fmla="*/ 2147483647 w 30"/>
                <a:gd name="T1" fmla="*/ 0 h 21"/>
                <a:gd name="T2" fmla="*/ 2147483647 w 30"/>
                <a:gd name="T3" fmla="*/ 2147483647 h 21"/>
                <a:gd name="T4" fmla="*/ 2147483647 w 30"/>
                <a:gd name="T5" fmla="*/ 2147483647 h 21"/>
                <a:gd name="T6" fmla="*/ 2147483647 w 30"/>
                <a:gd name="T7" fmla="*/ 2147483647 h 21"/>
                <a:gd name="T8" fmla="*/ 2147483647 w 30"/>
                <a:gd name="T9" fmla="*/ 2147483647 h 21"/>
                <a:gd name="T10" fmla="*/ 2147483647 w 30"/>
                <a:gd name="T11" fmla="*/ 2147483647 h 21"/>
                <a:gd name="T12" fmla="*/ 2147483647 w 30"/>
                <a:gd name="T13" fmla="*/ 2147483647 h 21"/>
                <a:gd name="T14" fmla="*/ 2147483647 w 30"/>
                <a:gd name="T15" fmla="*/ 2147483647 h 21"/>
                <a:gd name="T16" fmla="*/ 2147483647 w 30"/>
                <a:gd name="T17" fmla="*/ 2147483647 h 21"/>
                <a:gd name="T18" fmla="*/ 2147483647 w 30"/>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21"/>
                <a:gd name="T32" fmla="*/ 30 w 30"/>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21">
                  <a:moveTo>
                    <a:pt x="9" y="0"/>
                  </a:moveTo>
                  <a:cubicBezTo>
                    <a:pt x="10" y="0"/>
                    <a:pt x="10" y="1"/>
                    <a:pt x="10" y="2"/>
                  </a:cubicBezTo>
                  <a:cubicBezTo>
                    <a:pt x="10" y="5"/>
                    <a:pt x="15" y="4"/>
                    <a:pt x="16" y="7"/>
                  </a:cubicBezTo>
                  <a:cubicBezTo>
                    <a:pt x="20" y="5"/>
                    <a:pt x="24" y="8"/>
                    <a:pt x="30" y="6"/>
                  </a:cubicBezTo>
                  <a:cubicBezTo>
                    <a:pt x="29" y="10"/>
                    <a:pt x="24" y="10"/>
                    <a:pt x="24" y="14"/>
                  </a:cubicBezTo>
                  <a:cubicBezTo>
                    <a:pt x="22" y="15"/>
                    <a:pt x="22" y="13"/>
                    <a:pt x="20" y="13"/>
                  </a:cubicBezTo>
                  <a:cubicBezTo>
                    <a:pt x="17" y="12"/>
                    <a:pt x="15" y="19"/>
                    <a:pt x="14" y="16"/>
                  </a:cubicBezTo>
                  <a:cubicBezTo>
                    <a:pt x="12" y="16"/>
                    <a:pt x="13" y="18"/>
                    <a:pt x="13" y="20"/>
                  </a:cubicBezTo>
                  <a:cubicBezTo>
                    <a:pt x="9" y="21"/>
                    <a:pt x="9" y="12"/>
                    <a:pt x="6" y="17"/>
                  </a:cubicBezTo>
                  <a:cubicBezTo>
                    <a:pt x="0" y="13"/>
                    <a:pt x="4" y="3"/>
                    <a:pt x="9"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91" name="Freeform 53"/>
            <p:cNvSpPr>
              <a:spLocks noChangeArrowheads="1"/>
            </p:cNvSpPr>
            <p:nvPr/>
          </p:nvSpPr>
          <p:spPr bwMode="auto">
            <a:xfrm>
              <a:off x="4998957" y="1288854"/>
              <a:ext cx="165628" cy="158150"/>
            </a:xfrm>
            <a:custGeom>
              <a:avLst/>
              <a:gdLst>
                <a:gd name="T0" fmla="*/ 2147483647 w 57"/>
                <a:gd name="T1" fmla="*/ 0 h 49"/>
                <a:gd name="T2" fmla="*/ 2147483647 w 57"/>
                <a:gd name="T3" fmla="*/ 2147483647 h 49"/>
                <a:gd name="T4" fmla="*/ 2147483647 w 57"/>
                <a:gd name="T5" fmla="*/ 2147483647 h 49"/>
                <a:gd name="T6" fmla="*/ 2147483647 w 57"/>
                <a:gd name="T7" fmla="*/ 2147483647 h 49"/>
                <a:gd name="T8" fmla="*/ 2147483647 w 57"/>
                <a:gd name="T9" fmla="*/ 2147483647 h 49"/>
                <a:gd name="T10" fmla="*/ 2147483647 w 57"/>
                <a:gd name="T11" fmla="*/ 2147483647 h 49"/>
                <a:gd name="T12" fmla="*/ 2147483647 w 57"/>
                <a:gd name="T13" fmla="*/ 2147483647 h 49"/>
                <a:gd name="T14" fmla="*/ 2147483647 w 57"/>
                <a:gd name="T15" fmla="*/ 2147483647 h 49"/>
                <a:gd name="T16" fmla="*/ 2147483647 w 57"/>
                <a:gd name="T17" fmla="*/ 2147483647 h 49"/>
                <a:gd name="T18" fmla="*/ 2147483647 w 57"/>
                <a:gd name="T19" fmla="*/ 2147483647 h 49"/>
                <a:gd name="T20" fmla="*/ 2147483647 w 57"/>
                <a:gd name="T21" fmla="*/ 2147483647 h 49"/>
                <a:gd name="T22" fmla="*/ 2147483647 w 57"/>
                <a:gd name="T23" fmla="*/ 2147483647 h 49"/>
                <a:gd name="T24" fmla="*/ 2147483647 w 57"/>
                <a:gd name="T25" fmla="*/ 2147483647 h 49"/>
                <a:gd name="T26" fmla="*/ 2147483647 w 57"/>
                <a:gd name="T27" fmla="*/ 2147483647 h 49"/>
                <a:gd name="T28" fmla="*/ 2147483647 w 57"/>
                <a:gd name="T29" fmla="*/ 2147483647 h 49"/>
                <a:gd name="T30" fmla="*/ 2147483647 w 57"/>
                <a:gd name="T31" fmla="*/ 2147483647 h 49"/>
                <a:gd name="T32" fmla="*/ 0 w 57"/>
                <a:gd name="T33" fmla="*/ 2147483647 h 49"/>
                <a:gd name="T34" fmla="*/ 2147483647 w 57"/>
                <a:gd name="T35" fmla="*/ 2147483647 h 49"/>
                <a:gd name="T36" fmla="*/ 2147483647 w 57"/>
                <a:gd name="T37" fmla="*/ 2147483647 h 49"/>
                <a:gd name="T38" fmla="*/ 2147483647 w 57"/>
                <a:gd name="T39" fmla="*/ 2147483647 h 49"/>
                <a:gd name="T40" fmla="*/ 2147483647 w 57"/>
                <a:gd name="T41" fmla="*/ 2147483647 h 49"/>
                <a:gd name="T42" fmla="*/ 2147483647 w 57"/>
                <a:gd name="T43" fmla="*/ 2147483647 h 49"/>
                <a:gd name="T44" fmla="*/ 2147483647 w 57"/>
                <a:gd name="T45" fmla="*/ 2147483647 h 49"/>
                <a:gd name="T46" fmla="*/ 2147483647 w 57"/>
                <a:gd name="T47" fmla="*/ 2147483647 h 49"/>
                <a:gd name="T48" fmla="*/ 2147483647 w 57"/>
                <a:gd name="T49" fmla="*/ 2147483647 h 49"/>
                <a:gd name="T50" fmla="*/ 2147483647 w 57"/>
                <a:gd name="T51" fmla="*/ 2147483647 h 49"/>
                <a:gd name="T52" fmla="*/ 2147483647 w 57"/>
                <a:gd name="T53" fmla="*/ 2147483647 h 49"/>
                <a:gd name="T54" fmla="*/ 2147483647 w 57"/>
                <a:gd name="T55" fmla="*/ 2147483647 h 49"/>
                <a:gd name="T56" fmla="*/ 2147483647 w 57"/>
                <a:gd name="T57" fmla="*/ 0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7"/>
                <a:gd name="T88" fmla="*/ 0 h 49"/>
                <a:gd name="T89" fmla="*/ 57 w 57"/>
                <a:gd name="T90" fmla="*/ 49 h 4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7" h="49">
                  <a:moveTo>
                    <a:pt x="51" y="0"/>
                  </a:moveTo>
                  <a:cubicBezTo>
                    <a:pt x="53" y="0"/>
                    <a:pt x="53" y="2"/>
                    <a:pt x="55" y="2"/>
                  </a:cubicBezTo>
                  <a:cubicBezTo>
                    <a:pt x="55" y="12"/>
                    <a:pt x="57" y="17"/>
                    <a:pt x="55" y="23"/>
                  </a:cubicBezTo>
                  <a:cubicBezTo>
                    <a:pt x="54" y="23"/>
                    <a:pt x="54" y="21"/>
                    <a:pt x="53" y="20"/>
                  </a:cubicBezTo>
                  <a:cubicBezTo>
                    <a:pt x="50" y="21"/>
                    <a:pt x="54" y="26"/>
                    <a:pt x="53" y="28"/>
                  </a:cubicBezTo>
                  <a:cubicBezTo>
                    <a:pt x="52" y="28"/>
                    <a:pt x="52" y="27"/>
                    <a:pt x="51" y="27"/>
                  </a:cubicBezTo>
                  <a:cubicBezTo>
                    <a:pt x="51" y="41"/>
                    <a:pt x="51" y="41"/>
                    <a:pt x="51" y="41"/>
                  </a:cubicBezTo>
                  <a:cubicBezTo>
                    <a:pt x="50" y="41"/>
                    <a:pt x="49" y="40"/>
                    <a:pt x="48" y="40"/>
                  </a:cubicBezTo>
                  <a:cubicBezTo>
                    <a:pt x="45" y="38"/>
                    <a:pt x="45" y="42"/>
                    <a:pt x="44" y="42"/>
                  </a:cubicBezTo>
                  <a:cubicBezTo>
                    <a:pt x="43" y="43"/>
                    <a:pt x="42" y="41"/>
                    <a:pt x="41" y="41"/>
                  </a:cubicBezTo>
                  <a:cubicBezTo>
                    <a:pt x="40" y="41"/>
                    <a:pt x="37" y="42"/>
                    <a:pt x="35" y="42"/>
                  </a:cubicBezTo>
                  <a:cubicBezTo>
                    <a:pt x="35" y="43"/>
                    <a:pt x="32" y="45"/>
                    <a:pt x="28" y="44"/>
                  </a:cubicBezTo>
                  <a:cubicBezTo>
                    <a:pt x="26" y="44"/>
                    <a:pt x="27" y="49"/>
                    <a:pt x="25" y="49"/>
                  </a:cubicBezTo>
                  <a:cubicBezTo>
                    <a:pt x="22" y="48"/>
                    <a:pt x="20" y="47"/>
                    <a:pt x="20" y="42"/>
                  </a:cubicBezTo>
                  <a:cubicBezTo>
                    <a:pt x="17" y="41"/>
                    <a:pt x="18" y="45"/>
                    <a:pt x="17" y="45"/>
                  </a:cubicBezTo>
                  <a:cubicBezTo>
                    <a:pt x="15" y="46"/>
                    <a:pt x="15" y="44"/>
                    <a:pt x="14" y="44"/>
                  </a:cubicBezTo>
                  <a:cubicBezTo>
                    <a:pt x="9" y="45"/>
                    <a:pt x="4" y="49"/>
                    <a:pt x="0" y="47"/>
                  </a:cubicBezTo>
                  <a:cubicBezTo>
                    <a:pt x="1" y="45"/>
                    <a:pt x="2" y="43"/>
                    <a:pt x="2" y="41"/>
                  </a:cubicBezTo>
                  <a:cubicBezTo>
                    <a:pt x="3" y="40"/>
                    <a:pt x="4" y="42"/>
                    <a:pt x="4" y="42"/>
                  </a:cubicBezTo>
                  <a:cubicBezTo>
                    <a:pt x="6" y="42"/>
                    <a:pt x="5" y="40"/>
                    <a:pt x="6" y="40"/>
                  </a:cubicBezTo>
                  <a:cubicBezTo>
                    <a:pt x="11" y="39"/>
                    <a:pt x="20" y="40"/>
                    <a:pt x="25" y="38"/>
                  </a:cubicBezTo>
                  <a:cubicBezTo>
                    <a:pt x="23" y="32"/>
                    <a:pt x="30" y="34"/>
                    <a:pt x="28" y="28"/>
                  </a:cubicBezTo>
                  <a:cubicBezTo>
                    <a:pt x="31" y="30"/>
                    <a:pt x="31" y="30"/>
                    <a:pt x="31" y="26"/>
                  </a:cubicBezTo>
                  <a:cubicBezTo>
                    <a:pt x="34" y="29"/>
                    <a:pt x="37" y="24"/>
                    <a:pt x="39" y="27"/>
                  </a:cubicBezTo>
                  <a:cubicBezTo>
                    <a:pt x="40" y="26"/>
                    <a:pt x="39" y="22"/>
                    <a:pt x="39" y="21"/>
                  </a:cubicBezTo>
                  <a:cubicBezTo>
                    <a:pt x="41" y="20"/>
                    <a:pt x="41" y="24"/>
                    <a:pt x="41" y="24"/>
                  </a:cubicBezTo>
                  <a:cubicBezTo>
                    <a:pt x="42" y="25"/>
                    <a:pt x="45" y="23"/>
                    <a:pt x="42" y="17"/>
                  </a:cubicBezTo>
                  <a:cubicBezTo>
                    <a:pt x="47" y="16"/>
                    <a:pt x="45" y="10"/>
                    <a:pt x="46" y="6"/>
                  </a:cubicBezTo>
                  <a:cubicBezTo>
                    <a:pt x="47" y="4"/>
                    <a:pt x="52" y="4"/>
                    <a:pt x="51"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92" name="Freeform 54"/>
            <p:cNvSpPr>
              <a:spLocks noChangeArrowheads="1"/>
            </p:cNvSpPr>
            <p:nvPr/>
          </p:nvSpPr>
          <p:spPr bwMode="auto">
            <a:xfrm>
              <a:off x="2940652" y="1297722"/>
              <a:ext cx="28608" cy="35473"/>
            </a:xfrm>
            <a:custGeom>
              <a:avLst/>
              <a:gdLst>
                <a:gd name="T0" fmla="*/ 2147483647 w 10"/>
                <a:gd name="T1" fmla="*/ 0 h 11"/>
                <a:gd name="T2" fmla="*/ 2147483647 w 10"/>
                <a:gd name="T3" fmla="*/ 2147483647 h 11"/>
                <a:gd name="T4" fmla="*/ 2147483647 w 10"/>
                <a:gd name="T5" fmla="*/ 0 h 11"/>
                <a:gd name="T6" fmla="*/ 0 60000 65536"/>
                <a:gd name="T7" fmla="*/ 0 60000 65536"/>
                <a:gd name="T8" fmla="*/ 0 60000 65536"/>
                <a:gd name="T9" fmla="*/ 0 w 10"/>
                <a:gd name="T10" fmla="*/ 0 h 11"/>
                <a:gd name="T11" fmla="*/ 10 w 10"/>
                <a:gd name="T12" fmla="*/ 11 h 11"/>
              </a:gdLst>
              <a:ahLst/>
              <a:cxnLst>
                <a:cxn ang="T6">
                  <a:pos x="T0" y="T1"/>
                </a:cxn>
                <a:cxn ang="T7">
                  <a:pos x="T2" y="T3"/>
                </a:cxn>
                <a:cxn ang="T8">
                  <a:pos x="T4" y="T5"/>
                </a:cxn>
              </a:cxnLst>
              <a:rect l="T9" t="T10" r="T11" b="T12"/>
              <a:pathLst>
                <a:path w="10" h="11">
                  <a:moveTo>
                    <a:pt x="4" y="0"/>
                  </a:moveTo>
                  <a:cubicBezTo>
                    <a:pt x="10" y="0"/>
                    <a:pt x="8" y="11"/>
                    <a:pt x="1" y="10"/>
                  </a:cubicBezTo>
                  <a:cubicBezTo>
                    <a:pt x="4" y="9"/>
                    <a:pt x="0" y="1"/>
                    <a:pt x="4"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93" name="Freeform 55"/>
            <p:cNvSpPr>
              <a:spLocks noChangeArrowheads="1"/>
            </p:cNvSpPr>
            <p:nvPr/>
          </p:nvSpPr>
          <p:spPr bwMode="auto">
            <a:xfrm>
              <a:off x="3009915" y="1349453"/>
              <a:ext cx="43665" cy="36952"/>
            </a:xfrm>
            <a:custGeom>
              <a:avLst/>
              <a:gdLst>
                <a:gd name="T0" fmla="*/ 2147483647 w 15"/>
                <a:gd name="T1" fmla="*/ 2147483647 h 11"/>
                <a:gd name="T2" fmla="*/ 2147483647 w 15"/>
                <a:gd name="T3" fmla="*/ 2147483647 h 11"/>
                <a:gd name="T4" fmla="*/ 2147483647 w 15"/>
                <a:gd name="T5" fmla="*/ 2147483647 h 11"/>
                <a:gd name="T6" fmla="*/ 2147483647 w 15"/>
                <a:gd name="T7" fmla="*/ 2147483647 h 11"/>
                <a:gd name="T8" fmla="*/ 2147483647 w 15"/>
                <a:gd name="T9" fmla="*/ 2147483647 h 11"/>
                <a:gd name="T10" fmla="*/ 2147483647 w 15"/>
                <a:gd name="T11" fmla="*/ 2147483647 h 11"/>
                <a:gd name="T12" fmla="*/ 0 60000 65536"/>
                <a:gd name="T13" fmla="*/ 0 60000 65536"/>
                <a:gd name="T14" fmla="*/ 0 60000 65536"/>
                <a:gd name="T15" fmla="*/ 0 60000 65536"/>
                <a:gd name="T16" fmla="*/ 0 60000 65536"/>
                <a:gd name="T17" fmla="*/ 0 60000 65536"/>
                <a:gd name="T18" fmla="*/ 0 w 15"/>
                <a:gd name="T19" fmla="*/ 0 h 11"/>
                <a:gd name="T20" fmla="*/ 15 w 15"/>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5" h="11">
                  <a:moveTo>
                    <a:pt x="12" y="2"/>
                  </a:moveTo>
                  <a:cubicBezTo>
                    <a:pt x="14" y="4"/>
                    <a:pt x="15" y="6"/>
                    <a:pt x="15" y="9"/>
                  </a:cubicBezTo>
                  <a:cubicBezTo>
                    <a:pt x="14" y="9"/>
                    <a:pt x="9" y="11"/>
                    <a:pt x="8" y="9"/>
                  </a:cubicBezTo>
                  <a:cubicBezTo>
                    <a:pt x="8" y="9"/>
                    <a:pt x="8" y="8"/>
                    <a:pt x="8" y="8"/>
                  </a:cubicBezTo>
                  <a:cubicBezTo>
                    <a:pt x="6" y="8"/>
                    <a:pt x="2" y="9"/>
                    <a:pt x="2" y="7"/>
                  </a:cubicBezTo>
                  <a:cubicBezTo>
                    <a:pt x="0" y="0"/>
                    <a:pt x="12" y="7"/>
                    <a:pt x="12" y="2"/>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94" name="Freeform 56"/>
            <p:cNvSpPr>
              <a:spLocks noChangeArrowheads="1"/>
            </p:cNvSpPr>
            <p:nvPr/>
          </p:nvSpPr>
          <p:spPr bwMode="auto">
            <a:xfrm>
              <a:off x="3342676" y="1414487"/>
              <a:ext cx="31620" cy="16259"/>
            </a:xfrm>
            <a:custGeom>
              <a:avLst/>
              <a:gdLst>
                <a:gd name="T0" fmla="*/ 0 w 11"/>
                <a:gd name="T1" fmla="*/ 2147483647 h 5"/>
                <a:gd name="T2" fmla="*/ 2147483647 w 11"/>
                <a:gd name="T3" fmla="*/ 2147483647 h 5"/>
                <a:gd name="T4" fmla="*/ 2147483647 w 11"/>
                <a:gd name="T5" fmla="*/ 2147483647 h 5"/>
                <a:gd name="T6" fmla="*/ 0 w 11"/>
                <a:gd name="T7" fmla="*/ 2147483647 h 5"/>
                <a:gd name="T8" fmla="*/ 0 60000 65536"/>
                <a:gd name="T9" fmla="*/ 0 60000 65536"/>
                <a:gd name="T10" fmla="*/ 0 60000 65536"/>
                <a:gd name="T11" fmla="*/ 0 60000 65536"/>
                <a:gd name="T12" fmla="*/ 0 w 11"/>
                <a:gd name="T13" fmla="*/ 0 h 5"/>
                <a:gd name="T14" fmla="*/ 11 w 11"/>
                <a:gd name="T15" fmla="*/ 5 h 5"/>
              </a:gdLst>
              <a:ahLst/>
              <a:cxnLst>
                <a:cxn ang="T8">
                  <a:pos x="T0" y="T1"/>
                </a:cxn>
                <a:cxn ang="T9">
                  <a:pos x="T2" y="T3"/>
                </a:cxn>
                <a:cxn ang="T10">
                  <a:pos x="T4" y="T5"/>
                </a:cxn>
                <a:cxn ang="T11">
                  <a:pos x="T6" y="T7"/>
                </a:cxn>
              </a:cxnLst>
              <a:rect l="T12" t="T13" r="T14" b="T15"/>
              <a:pathLst>
                <a:path w="11" h="5">
                  <a:moveTo>
                    <a:pt x="0" y="5"/>
                  </a:moveTo>
                  <a:cubicBezTo>
                    <a:pt x="0" y="1"/>
                    <a:pt x="2" y="0"/>
                    <a:pt x="6" y="1"/>
                  </a:cubicBezTo>
                  <a:cubicBezTo>
                    <a:pt x="11" y="0"/>
                    <a:pt x="8" y="3"/>
                    <a:pt x="5" y="2"/>
                  </a:cubicBezTo>
                  <a:cubicBezTo>
                    <a:pt x="3" y="3"/>
                    <a:pt x="3" y="5"/>
                    <a:pt x="0" y="5"/>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95" name="Freeform 57"/>
            <p:cNvSpPr>
              <a:spLocks noChangeArrowheads="1"/>
            </p:cNvSpPr>
            <p:nvPr/>
          </p:nvSpPr>
          <p:spPr bwMode="auto">
            <a:xfrm>
              <a:off x="5014014" y="1442570"/>
              <a:ext cx="31620" cy="19214"/>
            </a:xfrm>
            <a:custGeom>
              <a:avLst/>
              <a:gdLst>
                <a:gd name="T0" fmla="*/ 2147483647 w 11"/>
                <a:gd name="T1" fmla="*/ 0 h 6"/>
                <a:gd name="T2" fmla="*/ 2147483647 w 11"/>
                <a:gd name="T3" fmla="*/ 2147483647 h 6"/>
                <a:gd name="T4" fmla="*/ 2147483647 w 11"/>
                <a:gd name="T5" fmla="*/ 2147483647 h 6"/>
                <a:gd name="T6" fmla="*/ 2147483647 w 11"/>
                <a:gd name="T7" fmla="*/ 0 h 6"/>
                <a:gd name="T8" fmla="*/ 0 60000 65536"/>
                <a:gd name="T9" fmla="*/ 0 60000 65536"/>
                <a:gd name="T10" fmla="*/ 0 60000 65536"/>
                <a:gd name="T11" fmla="*/ 0 60000 65536"/>
                <a:gd name="T12" fmla="*/ 0 w 11"/>
                <a:gd name="T13" fmla="*/ 0 h 6"/>
                <a:gd name="T14" fmla="*/ 11 w 11"/>
                <a:gd name="T15" fmla="*/ 6 h 6"/>
              </a:gdLst>
              <a:ahLst/>
              <a:cxnLst>
                <a:cxn ang="T8">
                  <a:pos x="T0" y="T1"/>
                </a:cxn>
                <a:cxn ang="T9">
                  <a:pos x="T2" y="T3"/>
                </a:cxn>
                <a:cxn ang="T10">
                  <a:pos x="T4" y="T5"/>
                </a:cxn>
                <a:cxn ang="T11">
                  <a:pos x="T6" y="T7"/>
                </a:cxn>
              </a:cxnLst>
              <a:rect l="T12" t="T13" r="T14" b="T15"/>
              <a:pathLst>
                <a:path w="11" h="6">
                  <a:moveTo>
                    <a:pt x="9" y="0"/>
                  </a:moveTo>
                  <a:cubicBezTo>
                    <a:pt x="11" y="5"/>
                    <a:pt x="5" y="1"/>
                    <a:pt x="6" y="6"/>
                  </a:cubicBezTo>
                  <a:cubicBezTo>
                    <a:pt x="3" y="6"/>
                    <a:pt x="0" y="5"/>
                    <a:pt x="1" y="1"/>
                  </a:cubicBezTo>
                  <a:cubicBezTo>
                    <a:pt x="4" y="5"/>
                    <a:pt x="5" y="0"/>
                    <a:pt x="9"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96" name="Freeform 58"/>
            <p:cNvSpPr>
              <a:spLocks noChangeArrowheads="1"/>
            </p:cNvSpPr>
            <p:nvPr/>
          </p:nvSpPr>
          <p:spPr bwMode="auto">
            <a:xfrm>
              <a:off x="4961315" y="1442570"/>
              <a:ext cx="43665" cy="51731"/>
            </a:xfrm>
            <a:custGeom>
              <a:avLst/>
              <a:gdLst>
                <a:gd name="T0" fmla="*/ 2147483647 w 15"/>
                <a:gd name="T1" fmla="*/ 2147483647 h 16"/>
                <a:gd name="T2" fmla="*/ 2147483647 w 15"/>
                <a:gd name="T3" fmla="*/ 2147483647 h 16"/>
                <a:gd name="T4" fmla="*/ 2147483647 w 15"/>
                <a:gd name="T5" fmla="*/ 2147483647 h 16"/>
                <a:gd name="T6" fmla="*/ 2147483647 w 15"/>
                <a:gd name="T7" fmla="*/ 2147483647 h 16"/>
                <a:gd name="T8" fmla="*/ 2147483647 w 15"/>
                <a:gd name="T9" fmla="*/ 2147483647 h 16"/>
                <a:gd name="T10" fmla="*/ 0 60000 65536"/>
                <a:gd name="T11" fmla="*/ 0 60000 65536"/>
                <a:gd name="T12" fmla="*/ 0 60000 65536"/>
                <a:gd name="T13" fmla="*/ 0 60000 65536"/>
                <a:gd name="T14" fmla="*/ 0 60000 65536"/>
                <a:gd name="T15" fmla="*/ 0 w 15"/>
                <a:gd name="T16" fmla="*/ 0 h 16"/>
                <a:gd name="T17" fmla="*/ 15 w 15"/>
                <a:gd name="T18" fmla="*/ 16 h 16"/>
              </a:gdLst>
              <a:ahLst/>
              <a:cxnLst>
                <a:cxn ang="T10">
                  <a:pos x="T0" y="T1"/>
                </a:cxn>
                <a:cxn ang="T11">
                  <a:pos x="T2" y="T3"/>
                </a:cxn>
                <a:cxn ang="T12">
                  <a:pos x="T4" y="T5"/>
                </a:cxn>
                <a:cxn ang="T13">
                  <a:pos x="T6" y="T7"/>
                </a:cxn>
                <a:cxn ang="T14">
                  <a:pos x="T8" y="T9"/>
                </a:cxn>
              </a:cxnLst>
              <a:rect l="T15" t="T16" r="T17" b="T18"/>
              <a:pathLst>
                <a:path w="15" h="16">
                  <a:moveTo>
                    <a:pt x="13" y="3"/>
                  </a:moveTo>
                  <a:cubicBezTo>
                    <a:pt x="15" y="7"/>
                    <a:pt x="9" y="11"/>
                    <a:pt x="13" y="13"/>
                  </a:cubicBezTo>
                  <a:cubicBezTo>
                    <a:pt x="13" y="16"/>
                    <a:pt x="7" y="13"/>
                    <a:pt x="5" y="14"/>
                  </a:cubicBezTo>
                  <a:cubicBezTo>
                    <a:pt x="5" y="9"/>
                    <a:pt x="6" y="6"/>
                    <a:pt x="1" y="8"/>
                  </a:cubicBezTo>
                  <a:cubicBezTo>
                    <a:pt x="0" y="2"/>
                    <a:pt x="8" y="0"/>
                    <a:pt x="13" y="3"/>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97" name="Freeform 59"/>
            <p:cNvSpPr>
              <a:spLocks noChangeArrowheads="1"/>
            </p:cNvSpPr>
            <p:nvPr/>
          </p:nvSpPr>
          <p:spPr bwMode="auto">
            <a:xfrm>
              <a:off x="4806226" y="1624369"/>
              <a:ext cx="25598" cy="44341"/>
            </a:xfrm>
            <a:custGeom>
              <a:avLst/>
              <a:gdLst>
                <a:gd name="T0" fmla="*/ 2147483647 w 9"/>
                <a:gd name="T1" fmla="*/ 2147483647 h 14"/>
                <a:gd name="T2" fmla="*/ 2147483647 w 9"/>
                <a:gd name="T3" fmla="*/ 2147483647 h 14"/>
                <a:gd name="T4" fmla="*/ 0 w 9"/>
                <a:gd name="T5" fmla="*/ 2147483647 h 14"/>
                <a:gd name="T6" fmla="*/ 2147483647 w 9"/>
                <a:gd name="T7" fmla="*/ 2147483647 h 14"/>
                <a:gd name="T8" fmla="*/ 2147483647 w 9"/>
                <a:gd name="T9" fmla="*/ 2147483647 h 14"/>
                <a:gd name="T10" fmla="*/ 0 60000 65536"/>
                <a:gd name="T11" fmla="*/ 0 60000 65536"/>
                <a:gd name="T12" fmla="*/ 0 60000 65536"/>
                <a:gd name="T13" fmla="*/ 0 60000 65536"/>
                <a:gd name="T14" fmla="*/ 0 60000 65536"/>
                <a:gd name="T15" fmla="*/ 0 w 9"/>
                <a:gd name="T16" fmla="*/ 0 h 14"/>
                <a:gd name="T17" fmla="*/ 9 w 9"/>
                <a:gd name="T18" fmla="*/ 14 h 14"/>
              </a:gdLst>
              <a:ahLst/>
              <a:cxnLst>
                <a:cxn ang="T10">
                  <a:pos x="T0" y="T1"/>
                </a:cxn>
                <a:cxn ang="T11">
                  <a:pos x="T2" y="T3"/>
                </a:cxn>
                <a:cxn ang="T12">
                  <a:pos x="T4" y="T5"/>
                </a:cxn>
                <a:cxn ang="T13">
                  <a:pos x="T6" y="T7"/>
                </a:cxn>
                <a:cxn ang="T14">
                  <a:pos x="T8" y="T9"/>
                </a:cxn>
              </a:cxnLst>
              <a:rect l="T15" t="T16" r="T17" b="T18"/>
              <a:pathLst>
                <a:path w="9" h="14">
                  <a:moveTo>
                    <a:pt x="9" y="6"/>
                  </a:moveTo>
                  <a:cubicBezTo>
                    <a:pt x="9" y="10"/>
                    <a:pt x="4" y="9"/>
                    <a:pt x="6" y="14"/>
                  </a:cubicBezTo>
                  <a:cubicBezTo>
                    <a:pt x="0" y="14"/>
                    <a:pt x="0" y="14"/>
                    <a:pt x="0" y="14"/>
                  </a:cubicBezTo>
                  <a:cubicBezTo>
                    <a:pt x="1" y="12"/>
                    <a:pt x="5" y="6"/>
                    <a:pt x="2" y="4"/>
                  </a:cubicBezTo>
                  <a:cubicBezTo>
                    <a:pt x="3" y="1"/>
                    <a:pt x="9" y="0"/>
                    <a:pt x="9" y="6"/>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98" name="Freeform 60"/>
            <p:cNvSpPr>
              <a:spLocks noChangeArrowheads="1"/>
            </p:cNvSpPr>
            <p:nvPr/>
          </p:nvSpPr>
          <p:spPr bwMode="auto">
            <a:xfrm>
              <a:off x="950103" y="1645062"/>
              <a:ext cx="16562" cy="14780"/>
            </a:xfrm>
            <a:custGeom>
              <a:avLst/>
              <a:gdLst>
                <a:gd name="T0" fmla="*/ 0 w 6"/>
                <a:gd name="T1" fmla="*/ 2147483647 h 4"/>
                <a:gd name="T2" fmla="*/ 2147483647 w 6"/>
                <a:gd name="T3" fmla="*/ 0 h 4"/>
                <a:gd name="T4" fmla="*/ 2147483647 w 6"/>
                <a:gd name="T5" fmla="*/ 2147483647 h 4"/>
                <a:gd name="T6" fmla="*/ 2147483647 w 6"/>
                <a:gd name="T7" fmla="*/ 2147483647 h 4"/>
                <a:gd name="T8" fmla="*/ 0 w 6"/>
                <a:gd name="T9" fmla="*/ 2147483647 h 4"/>
                <a:gd name="T10" fmla="*/ 0 60000 65536"/>
                <a:gd name="T11" fmla="*/ 0 60000 65536"/>
                <a:gd name="T12" fmla="*/ 0 60000 65536"/>
                <a:gd name="T13" fmla="*/ 0 60000 65536"/>
                <a:gd name="T14" fmla="*/ 0 60000 65536"/>
                <a:gd name="T15" fmla="*/ 0 w 6"/>
                <a:gd name="T16" fmla="*/ 0 h 4"/>
                <a:gd name="T17" fmla="*/ 6 w 6"/>
                <a:gd name="T18" fmla="*/ 4 h 4"/>
              </a:gdLst>
              <a:ahLst/>
              <a:cxnLst>
                <a:cxn ang="T10">
                  <a:pos x="T0" y="T1"/>
                </a:cxn>
                <a:cxn ang="T11">
                  <a:pos x="T2" y="T3"/>
                </a:cxn>
                <a:cxn ang="T12">
                  <a:pos x="T4" y="T5"/>
                </a:cxn>
                <a:cxn ang="T13">
                  <a:pos x="T6" y="T7"/>
                </a:cxn>
                <a:cxn ang="T14">
                  <a:pos x="T8" y="T9"/>
                </a:cxn>
              </a:cxnLst>
              <a:rect l="T15" t="T16" r="T17" b="T18"/>
              <a:pathLst>
                <a:path w="6" h="4">
                  <a:moveTo>
                    <a:pt x="0" y="2"/>
                  </a:moveTo>
                  <a:cubicBezTo>
                    <a:pt x="1" y="0"/>
                    <a:pt x="4" y="0"/>
                    <a:pt x="6" y="0"/>
                  </a:cubicBezTo>
                  <a:cubicBezTo>
                    <a:pt x="6" y="2"/>
                    <a:pt x="4" y="3"/>
                    <a:pt x="4" y="4"/>
                  </a:cubicBezTo>
                  <a:cubicBezTo>
                    <a:pt x="2" y="4"/>
                    <a:pt x="2" y="4"/>
                    <a:pt x="2" y="4"/>
                  </a:cubicBezTo>
                  <a:cubicBezTo>
                    <a:pt x="2" y="3"/>
                    <a:pt x="1" y="2"/>
                    <a:pt x="0" y="2"/>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399" name="Freeform 61"/>
            <p:cNvSpPr>
              <a:spLocks noChangeArrowheads="1"/>
            </p:cNvSpPr>
            <p:nvPr/>
          </p:nvSpPr>
          <p:spPr bwMode="auto">
            <a:xfrm>
              <a:off x="1385253" y="1659842"/>
              <a:ext cx="167134" cy="73902"/>
            </a:xfrm>
            <a:custGeom>
              <a:avLst/>
              <a:gdLst>
                <a:gd name="T0" fmla="*/ 2147483647 w 57"/>
                <a:gd name="T1" fmla="*/ 2147483647 h 23"/>
                <a:gd name="T2" fmla="*/ 2147483647 w 57"/>
                <a:gd name="T3" fmla="*/ 2147483647 h 23"/>
                <a:gd name="T4" fmla="*/ 2147483647 w 57"/>
                <a:gd name="T5" fmla="*/ 2147483647 h 23"/>
                <a:gd name="T6" fmla="*/ 2147483647 w 57"/>
                <a:gd name="T7" fmla="*/ 2147483647 h 23"/>
                <a:gd name="T8" fmla="*/ 2147483647 w 57"/>
                <a:gd name="T9" fmla="*/ 2147483647 h 23"/>
                <a:gd name="T10" fmla="*/ 2147483647 w 57"/>
                <a:gd name="T11" fmla="*/ 2147483647 h 23"/>
                <a:gd name="T12" fmla="*/ 0 w 57"/>
                <a:gd name="T13" fmla="*/ 2147483647 h 23"/>
                <a:gd name="T14" fmla="*/ 2147483647 w 57"/>
                <a:gd name="T15" fmla="*/ 2147483647 h 23"/>
                <a:gd name="T16" fmla="*/ 2147483647 w 57"/>
                <a:gd name="T17" fmla="*/ 0 h 23"/>
                <a:gd name="T18" fmla="*/ 2147483647 w 57"/>
                <a:gd name="T19" fmla="*/ 2147483647 h 23"/>
                <a:gd name="T20" fmla="*/ 2147483647 w 57"/>
                <a:gd name="T21" fmla="*/ 2147483647 h 23"/>
                <a:gd name="T22" fmla="*/ 2147483647 w 57"/>
                <a:gd name="T23" fmla="*/ 2147483647 h 23"/>
                <a:gd name="T24" fmla="*/ 2147483647 w 57"/>
                <a:gd name="T25" fmla="*/ 2147483647 h 23"/>
                <a:gd name="T26" fmla="*/ 2147483647 w 57"/>
                <a:gd name="T27" fmla="*/ 2147483647 h 23"/>
                <a:gd name="T28" fmla="*/ 2147483647 w 57"/>
                <a:gd name="T29" fmla="*/ 2147483647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7"/>
                <a:gd name="T46" fmla="*/ 0 h 23"/>
                <a:gd name="T47" fmla="*/ 57 w 57"/>
                <a:gd name="T48" fmla="*/ 23 h 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7" h="23">
                  <a:moveTo>
                    <a:pt x="56" y="16"/>
                  </a:moveTo>
                  <a:cubicBezTo>
                    <a:pt x="57" y="23"/>
                    <a:pt x="44" y="15"/>
                    <a:pt x="43" y="20"/>
                  </a:cubicBezTo>
                  <a:cubicBezTo>
                    <a:pt x="40" y="20"/>
                    <a:pt x="43" y="14"/>
                    <a:pt x="41" y="13"/>
                  </a:cubicBezTo>
                  <a:cubicBezTo>
                    <a:pt x="36" y="12"/>
                    <a:pt x="30" y="11"/>
                    <a:pt x="25" y="10"/>
                  </a:cubicBezTo>
                  <a:cubicBezTo>
                    <a:pt x="24" y="9"/>
                    <a:pt x="24" y="8"/>
                    <a:pt x="24" y="6"/>
                  </a:cubicBezTo>
                  <a:cubicBezTo>
                    <a:pt x="18" y="6"/>
                    <a:pt x="14" y="5"/>
                    <a:pt x="10" y="6"/>
                  </a:cubicBezTo>
                  <a:cubicBezTo>
                    <a:pt x="6" y="7"/>
                    <a:pt x="4" y="10"/>
                    <a:pt x="0" y="9"/>
                  </a:cubicBezTo>
                  <a:cubicBezTo>
                    <a:pt x="0" y="5"/>
                    <a:pt x="6" y="6"/>
                    <a:pt x="5" y="2"/>
                  </a:cubicBezTo>
                  <a:cubicBezTo>
                    <a:pt x="9" y="1"/>
                    <a:pt x="17" y="4"/>
                    <a:pt x="18" y="0"/>
                  </a:cubicBezTo>
                  <a:cubicBezTo>
                    <a:pt x="24" y="1"/>
                    <a:pt x="16" y="2"/>
                    <a:pt x="22" y="3"/>
                  </a:cubicBezTo>
                  <a:cubicBezTo>
                    <a:pt x="22" y="3"/>
                    <a:pt x="26" y="4"/>
                    <a:pt x="27" y="5"/>
                  </a:cubicBezTo>
                  <a:cubicBezTo>
                    <a:pt x="28" y="6"/>
                    <a:pt x="32" y="6"/>
                    <a:pt x="38" y="6"/>
                  </a:cubicBezTo>
                  <a:cubicBezTo>
                    <a:pt x="36" y="11"/>
                    <a:pt x="45" y="7"/>
                    <a:pt x="42" y="13"/>
                  </a:cubicBezTo>
                  <a:cubicBezTo>
                    <a:pt x="44" y="11"/>
                    <a:pt x="45" y="12"/>
                    <a:pt x="46" y="14"/>
                  </a:cubicBezTo>
                  <a:cubicBezTo>
                    <a:pt x="49" y="15"/>
                    <a:pt x="55" y="13"/>
                    <a:pt x="56" y="16"/>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00" name="Freeform 62"/>
            <p:cNvSpPr>
              <a:spLocks noChangeArrowheads="1"/>
            </p:cNvSpPr>
            <p:nvPr/>
          </p:nvSpPr>
          <p:spPr bwMode="auto">
            <a:xfrm>
              <a:off x="1579490" y="1723399"/>
              <a:ext cx="72274" cy="42863"/>
            </a:xfrm>
            <a:custGeom>
              <a:avLst/>
              <a:gdLst>
                <a:gd name="T0" fmla="*/ 2147483647 w 24"/>
                <a:gd name="T1" fmla="*/ 0 h 13"/>
                <a:gd name="T2" fmla="*/ 2147483647 w 24"/>
                <a:gd name="T3" fmla="*/ 2147483647 h 13"/>
                <a:gd name="T4" fmla="*/ 2147483647 w 24"/>
                <a:gd name="T5" fmla="*/ 2147483647 h 13"/>
                <a:gd name="T6" fmla="*/ 2147483647 w 24"/>
                <a:gd name="T7" fmla="*/ 2147483647 h 13"/>
                <a:gd name="T8" fmla="*/ 2147483647 w 24"/>
                <a:gd name="T9" fmla="*/ 2147483647 h 13"/>
                <a:gd name="T10" fmla="*/ 2147483647 w 24"/>
                <a:gd name="T11" fmla="*/ 2147483647 h 13"/>
                <a:gd name="T12" fmla="*/ 2147483647 w 24"/>
                <a:gd name="T13" fmla="*/ 0 h 13"/>
                <a:gd name="T14" fmla="*/ 0 60000 65536"/>
                <a:gd name="T15" fmla="*/ 0 60000 65536"/>
                <a:gd name="T16" fmla="*/ 0 60000 65536"/>
                <a:gd name="T17" fmla="*/ 0 60000 65536"/>
                <a:gd name="T18" fmla="*/ 0 60000 65536"/>
                <a:gd name="T19" fmla="*/ 0 60000 65536"/>
                <a:gd name="T20" fmla="*/ 0 60000 65536"/>
                <a:gd name="T21" fmla="*/ 0 w 24"/>
                <a:gd name="T22" fmla="*/ 0 h 13"/>
                <a:gd name="T23" fmla="*/ 24 w 24"/>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3">
                  <a:moveTo>
                    <a:pt x="2" y="0"/>
                  </a:moveTo>
                  <a:cubicBezTo>
                    <a:pt x="4" y="2"/>
                    <a:pt x="9" y="0"/>
                    <a:pt x="13" y="1"/>
                  </a:cubicBezTo>
                  <a:cubicBezTo>
                    <a:pt x="13" y="2"/>
                    <a:pt x="17" y="7"/>
                    <a:pt x="18" y="3"/>
                  </a:cubicBezTo>
                  <a:cubicBezTo>
                    <a:pt x="21" y="3"/>
                    <a:pt x="20" y="7"/>
                    <a:pt x="24" y="6"/>
                  </a:cubicBezTo>
                  <a:cubicBezTo>
                    <a:pt x="24" y="13"/>
                    <a:pt x="9" y="10"/>
                    <a:pt x="4" y="8"/>
                  </a:cubicBezTo>
                  <a:cubicBezTo>
                    <a:pt x="4" y="7"/>
                    <a:pt x="7" y="7"/>
                    <a:pt x="7" y="7"/>
                  </a:cubicBezTo>
                  <a:cubicBezTo>
                    <a:pt x="7" y="5"/>
                    <a:pt x="0" y="5"/>
                    <a:pt x="2"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01" name="Freeform 63"/>
            <p:cNvSpPr>
              <a:spLocks noChangeArrowheads="1"/>
            </p:cNvSpPr>
            <p:nvPr/>
          </p:nvSpPr>
          <p:spPr bwMode="auto">
            <a:xfrm>
              <a:off x="4613495" y="1726355"/>
              <a:ext cx="36137" cy="28082"/>
            </a:xfrm>
            <a:custGeom>
              <a:avLst/>
              <a:gdLst>
                <a:gd name="T0" fmla="*/ 2147483647 w 12"/>
                <a:gd name="T1" fmla="*/ 0 h 9"/>
                <a:gd name="T2" fmla="*/ 2147483647 w 12"/>
                <a:gd name="T3" fmla="*/ 2147483647 h 9"/>
                <a:gd name="T4" fmla="*/ 0 w 12"/>
                <a:gd name="T5" fmla="*/ 2147483647 h 9"/>
                <a:gd name="T6" fmla="*/ 2147483647 w 12"/>
                <a:gd name="T7" fmla="*/ 0 h 9"/>
                <a:gd name="T8" fmla="*/ 2147483647 w 12"/>
                <a:gd name="T9" fmla="*/ 0 h 9"/>
                <a:gd name="T10" fmla="*/ 0 60000 65536"/>
                <a:gd name="T11" fmla="*/ 0 60000 65536"/>
                <a:gd name="T12" fmla="*/ 0 60000 65536"/>
                <a:gd name="T13" fmla="*/ 0 60000 65536"/>
                <a:gd name="T14" fmla="*/ 0 60000 65536"/>
                <a:gd name="T15" fmla="*/ 0 w 12"/>
                <a:gd name="T16" fmla="*/ 0 h 9"/>
                <a:gd name="T17" fmla="*/ 12 w 12"/>
                <a:gd name="T18" fmla="*/ 9 h 9"/>
              </a:gdLst>
              <a:ahLst/>
              <a:cxnLst>
                <a:cxn ang="T10">
                  <a:pos x="T0" y="T1"/>
                </a:cxn>
                <a:cxn ang="T11">
                  <a:pos x="T2" y="T3"/>
                </a:cxn>
                <a:cxn ang="T12">
                  <a:pos x="T4" y="T5"/>
                </a:cxn>
                <a:cxn ang="T13">
                  <a:pos x="T6" y="T7"/>
                </a:cxn>
                <a:cxn ang="T14">
                  <a:pos x="T8" y="T9"/>
                </a:cxn>
              </a:cxnLst>
              <a:rect l="T15" t="T16" r="T17" b="T18"/>
              <a:pathLst>
                <a:path w="12" h="9">
                  <a:moveTo>
                    <a:pt x="10" y="0"/>
                  </a:moveTo>
                  <a:cubicBezTo>
                    <a:pt x="12" y="6"/>
                    <a:pt x="7" y="4"/>
                    <a:pt x="7" y="9"/>
                  </a:cubicBezTo>
                  <a:cubicBezTo>
                    <a:pt x="4" y="8"/>
                    <a:pt x="0" y="8"/>
                    <a:pt x="0" y="3"/>
                  </a:cubicBezTo>
                  <a:cubicBezTo>
                    <a:pt x="3" y="4"/>
                    <a:pt x="3" y="2"/>
                    <a:pt x="3" y="0"/>
                  </a:cubicBezTo>
                  <a:lnTo>
                    <a:pt x="1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02" name="Freeform 64"/>
            <p:cNvSpPr>
              <a:spLocks noChangeArrowheads="1"/>
            </p:cNvSpPr>
            <p:nvPr/>
          </p:nvSpPr>
          <p:spPr bwMode="auto">
            <a:xfrm>
              <a:off x="1558410" y="1735223"/>
              <a:ext cx="25597" cy="23649"/>
            </a:xfrm>
            <a:custGeom>
              <a:avLst/>
              <a:gdLst>
                <a:gd name="T0" fmla="*/ 2147483647 w 9"/>
                <a:gd name="T1" fmla="*/ 2147483647 h 7"/>
                <a:gd name="T2" fmla="*/ 0 w 9"/>
                <a:gd name="T3" fmla="*/ 2147483647 h 7"/>
                <a:gd name="T4" fmla="*/ 2147483647 w 9"/>
                <a:gd name="T5" fmla="*/ 2147483647 h 7"/>
                <a:gd name="T6" fmla="*/ 0 60000 65536"/>
                <a:gd name="T7" fmla="*/ 0 60000 65536"/>
                <a:gd name="T8" fmla="*/ 0 60000 65536"/>
                <a:gd name="T9" fmla="*/ 0 w 9"/>
                <a:gd name="T10" fmla="*/ 0 h 7"/>
                <a:gd name="T11" fmla="*/ 9 w 9"/>
                <a:gd name="T12" fmla="*/ 7 h 7"/>
              </a:gdLst>
              <a:ahLst/>
              <a:cxnLst>
                <a:cxn ang="T6">
                  <a:pos x="T0" y="T1"/>
                </a:cxn>
                <a:cxn ang="T7">
                  <a:pos x="T2" y="T3"/>
                </a:cxn>
                <a:cxn ang="T8">
                  <a:pos x="T4" y="T5"/>
                </a:cxn>
              </a:cxnLst>
              <a:rect l="T9" t="T10" r="T11" b="T12"/>
              <a:pathLst>
                <a:path w="9" h="7">
                  <a:moveTo>
                    <a:pt x="7" y="7"/>
                  </a:moveTo>
                  <a:cubicBezTo>
                    <a:pt x="5" y="6"/>
                    <a:pt x="3" y="5"/>
                    <a:pt x="0" y="6"/>
                  </a:cubicBezTo>
                  <a:cubicBezTo>
                    <a:pt x="1" y="3"/>
                    <a:pt x="9" y="0"/>
                    <a:pt x="7" y="7"/>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03" name="Freeform 65"/>
            <p:cNvSpPr>
              <a:spLocks noChangeArrowheads="1"/>
            </p:cNvSpPr>
            <p:nvPr/>
          </p:nvSpPr>
          <p:spPr bwMode="auto">
            <a:xfrm>
              <a:off x="1487641" y="1742613"/>
              <a:ext cx="33126" cy="23649"/>
            </a:xfrm>
            <a:custGeom>
              <a:avLst/>
              <a:gdLst>
                <a:gd name="T0" fmla="*/ 2147483647 w 11"/>
                <a:gd name="T1" fmla="*/ 2147483647 h 7"/>
                <a:gd name="T2" fmla="*/ 2147483647 w 11"/>
                <a:gd name="T3" fmla="*/ 2147483647 h 7"/>
                <a:gd name="T4" fmla="*/ 2147483647 w 11"/>
                <a:gd name="T5" fmla="*/ 2147483647 h 7"/>
                <a:gd name="T6" fmla="*/ 0 60000 65536"/>
                <a:gd name="T7" fmla="*/ 0 60000 65536"/>
                <a:gd name="T8" fmla="*/ 0 60000 65536"/>
                <a:gd name="T9" fmla="*/ 0 w 11"/>
                <a:gd name="T10" fmla="*/ 0 h 7"/>
                <a:gd name="T11" fmla="*/ 11 w 11"/>
                <a:gd name="T12" fmla="*/ 7 h 7"/>
              </a:gdLst>
              <a:ahLst/>
              <a:cxnLst>
                <a:cxn ang="T6">
                  <a:pos x="T0" y="T1"/>
                </a:cxn>
                <a:cxn ang="T7">
                  <a:pos x="T2" y="T3"/>
                </a:cxn>
                <a:cxn ang="T8">
                  <a:pos x="T4" y="T5"/>
                </a:cxn>
              </a:cxnLst>
              <a:rect l="T9" t="T10" r="T11" b="T12"/>
              <a:pathLst>
                <a:path w="11" h="7">
                  <a:moveTo>
                    <a:pt x="1" y="2"/>
                  </a:moveTo>
                  <a:cubicBezTo>
                    <a:pt x="4" y="3"/>
                    <a:pt x="11" y="0"/>
                    <a:pt x="10" y="5"/>
                  </a:cubicBezTo>
                  <a:cubicBezTo>
                    <a:pt x="7" y="4"/>
                    <a:pt x="0" y="7"/>
                    <a:pt x="1" y="2"/>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04" name="Freeform 66"/>
            <p:cNvSpPr>
              <a:spLocks noChangeArrowheads="1"/>
            </p:cNvSpPr>
            <p:nvPr/>
          </p:nvSpPr>
          <p:spPr bwMode="auto">
            <a:xfrm>
              <a:off x="4797192" y="1754437"/>
              <a:ext cx="46677" cy="88683"/>
            </a:xfrm>
            <a:custGeom>
              <a:avLst/>
              <a:gdLst>
                <a:gd name="T0" fmla="*/ 2147483647 w 16"/>
                <a:gd name="T1" fmla="*/ 0 h 27"/>
                <a:gd name="T2" fmla="*/ 2147483647 w 16"/>
                <a:gd name="T3" fmla="*/ 0 h 27"/>
                <a:gd name="T4" fmla="*/ 2147483647 w 16"/>
                <a:gd name="T5" fmla="*/ 2147483647 h 27"/>
                <a:gd name="T6" fmla="*/ 2147483647 w 16"/>
                <a:gd name="T7" fmla="*/ 2147483647 h 27"/>
                <a:gd name="T8" fmla="*/ 2147483647 w 16"/>
                <a:gd name="T9" fmla="*/ 2147483647 h 27"/>
                <a:gd name="T10" fmla="*/ 2147483647 w 16"/>
                <a:gd name="T11" fmla="*/ 2147483647 h 27"/>
                <a:gd name="T12" fmla="*/ 2147483647 w 16"/>
                <a:gd name="T13" fmla="*/ 2147483647 h 27"/>
                <a:gd name="T14" fmla="*/ 0 w 16"/>
                <a:gd name="T15" fmla="*/ 2147483647 h 27"/>
                <a:gd name="T16" fmla="*/ 2147483647 w 16"/>
                <a:gd name="T17" fmla="*/ 2147483647 h 27"/>
                <a:gd name="T18" fmla="*/ 2147483647 w 16"/>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27"/>
                <a:gd name="T32" fmla="*/ 16 w 16"/>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27">
                  <a:moveTo>
                    <a:pt x="7" y="0"/>
                  </a:moveTo>
                  <a:cubicBezTo>
                    <a:pt x="13" y="0"/>
                    <a:pt x="13" y="0"/>
                    <a:pt x="13" y="0"/>
                  </a:cubicBezTo>
                  <a:cubicBezTo>
                    <a:pt x="15" y="2"/>
                    <a:pt x="15" y="6"/>
                    <a:pt x="16" y="10"/>
                  </a:cubicBezTo>
                  <a:cubicBezTo>
                    <a:pt x="13" y="10"/>
                    <a:pt x="15" y="14"/>
                    <a:pt x="12" y="14"/>
                  </a:cubicBezTo>
                  <a:cubicBezTo>
                    <a:pt x="12" y="16"/>
                    <a:pt x="12" y="18"/>
                    <a:pt x="10" y="18"/>
                  </a:cubicBezTo>
                  <a:cubicBezTo>
                    <a:pt x="9" y="20"/>
                    <a:pt x="12" y="25"/>
                    <a:pt x="9" y="25"/>
                  </a:cubicBezTo>
                  <a:cubicBezTo>
                    <a:pt x="4" y="27"/>
                    <a:pt x="8" y="21"/>
                    <a:pt x="5" y="21"/>
                  </a:cubicBezTo>
                  <a:cubicBezTo>
                    <a:pt x="3" y="21"/>
                    <a:pt x="2" y="17"/>
                    <a:pt x="0" y="15"/>
                  </a:cubicBezTo>
                  <a:cubicBezTo>
                    <a:pt x="0" y="11"/>
                    <a:pt x="5" y="13"/>
                    <a:pt x="3" y="7"/>
                  </a:cubicBezTo>
                  <a:cubicBezTo>
                    <a:pt x="7" y="10"/>
                    <a:pt x="7" y="3"/>
                    <a:pt x="7"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05" name="Freeform 67"/>
            <p:cNvSpPr>
              <a:spLocks noChangeArrowheads="1"/>
            </p:cNvSpPr>
            <p:nvPr/>
          </p:nvSpPr>
          <p:spPr bwMode="auto">
            <a:xfrm>
              <a:off x="4843870" y="1829818"/>
              <a:ext cx="61734" cy="70946"/>
            </a:xfrm>
            <a:custGeom>
              <a:avLst/>
              <a:gdLst>
                <a:gd name="T0" fmla="*/ 2147483647 w 21"/>
                <a:gd name="T1" fmla="*/ 2147483647 h 22"/>
                <a:gd name="T2" fmla="*/ 2147483647 w 21"/>
                <a:gd name="T3" fmla="*/ 2147483647 h 22"/>
                <a:gd name="T4" fmla="*/ 2147483647 w 21"/>
                <a:gd name="T5" fmla="*/ 2147483647 h 22"/>
                <a:gd name="T6" fmla="*/ 2147483647 w 21"/>
                <a:gd name="T7" fmla="*/ 2147483647 h 22"/>
                <a:gd name="T8" fmla="*/ 2147483647 w 21"/>
                <a:gd name="T9" fmla="*/ 2147483647 h 22"/>
                <a:gd name="T10" fmla="*/ 2147483647 w 21"/>
                <a:gd name="T11" fmla="*/ 2147483647 h 22"/>
                <a:gd name="T12" fmla="*/ 2147483647 w 21"/>
                <a:gd name="T13" fmla="*/ 2147483647 h 22"/>
                <a:gd name="T14" fmla="*/ 2147483647 w 21"/>
                <a:gd name="T15" fmla="*/ 2147483647 h 22"/>
                <a:gd name="T16" fmla="*/ 2147483647 w 21"/>
                <a:gd name="T17" fmla="*/ 2147483647 h 22"/>
                <a:gd name="T18" fmla="*/ 0 w 21"/>
                <a:gd name="T19" fmla="*/ 2147483647 h 22"/>
                <a:gd name="T20" fmla="*/ 2147483647 w 21"/>
                <a:gd name="T21" fmla="*/ 2147483647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2"/>
                <a:gd name="T35" fmla="*/ 21 w 21"/>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2">
                  <a:moveTo>
                    <a:pt x="11" y="2"/>
                  </a:moveTo>
                  <a:cubicBezTo>
                    <a:pt x="7" y="7"/>
                    <a:pt x="14" y="5"/>
                    <a:pt x="15" y="6"/>
                  </a:cubicBezTo>
                  <a:cubicBezTo>
                    <a:pt x="16" y="8"/>
                    <a:pt x="14" y="7"/>
                    <a:pt x="14" y="8"/>
                  </a:cubicBezTo>
                  <a:cubicBezTo>
                    <a:pt x="14" y="8"/>
                    <a:pt x="15" y="10"/>
                    <a:pt x="15" y="11"/>
                  </a:cubicBezTo>
                  <a:cubicBezTo>
                    <a:pt x="17" y="13"/>
                    <a:pt x="21" y="13"/>
                    <a:pt x="21" y="18"/>
                  </a:cubicBezTo>
                  <a:cubicBezTo>
                    <a:pt x="18" y="17"/>
                    <a:pt x="18" y="20"/>
                    <a:pt x="18" y="22"/>
                  </a:cubicBezTo>
                  <a:cubicBezTo>
                    <a:pt x="17" y="21"/>
                    <a:pt x="14" y="20"/>
                    <a:pt x="14" y="22"/>
                  </a:cubicBezTo>
                  <a:cubicBezTo>
                    <a:pt x="10" y="21"/>
                    <a:pt x="11" y="15"/>
                    <a:pt x="7" y="15"/>
                  </a:cubicBezTo>
                  <a:cubicBezTo>
                    <a:pt x="7" y="13"/>
                    <a:pt x="10" y="14"/>
                    <a:pt x="10" y="12"/>
                  </a:cubicBezTo>
                  <a:cubicBezTo>
                    <a:pt x="6" y="9"/>
                    <a:pt x="4" y="5"/>
                    <a:pt x="0" y="4"/>
                  </a:cubicBezTo>
                  <a:cubicBezTo>
                    <a:pt x="3" y="0"/>
                    <a:pt x="6" y="1"/>
                    <a:pt x="11" y="2"/>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06" name="Rectangle 68"/>
            <p:cNvSpPr>
              <a:spLocks noChangeArrowheads="1"/>
            </p:cNvSpPr>
            <p:nvPr/>
          </p:nvSpPr>
          <p:spPr bwMode="auto">
            <a:xfrm>
              <a:off x="4818272" y="1857900"/>
              <a:ext cx="13552" cy="103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90204" pitchFamily="34" charset="0"/>
                  <a:ea typeface="宋体" panose="02010600030101010101" pitchFamily="2" charset="-122"/>
                </a:defRPr>
              </a:lvl1pPr>
              <a:lvl2pPr marL="742950" indent="-285750" eaLnBrk="0" hangingPunct="0">
                <a:defRPr>
                  <a:solidFill>
                    <a:schemeClr val="tx1"/>
                  </a:solidFill>
                  <a:latin typeface="Arial" panose="020B0604020202090204" pitchFamily="34" charset="0"/>
                  <a:ea typeface="宋体" panose="02010600030101010101" pitchFamily="2" charset="-122"/>
                </a:defRPr>
              </a:lvl2pPr>
              <a:lvl3pPr marL="1143000" indent="-228600" eaLnBrk="0" hangingPunct="0">
                <a:defRPr>
                  <a:solidFill>
                    <a:schemeClr val="tx1"/>
                  </a:solidFill>
                  <a:latin typeface="Arial" panose="020B0604020202090204" pitchFamily="34" charset="0"/>
                  <a:ea typeface="宋体" panose="02010600030101010101" pitchFamily="2" charset="-122"/>
                </a:defRPr>
              </a:lvl3pPr>
              <a:lvl4pPr marL="1600200" indent="-228600" eaLnBrk="0" hangingPunct="0">
                <a:defRPr>
                  <a:solidFill>
                    <a:schemeClr val="tx1"/>
                  </a:solidFill>
                  <a:latin typeface="Arial" panose="020B0604020202090204" pitchFamily="34" charset="0"/>
                  <a:ea typeface="宋体" panose="02010600030101010101" pitchFamily="2" charset="-122"/>
                </a:defRPr>
              </a:lvl4pPr>
              <a:lvl5pPr marL="2057400" indent="-228600" eaLnBrk="0" hangingPunct="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eaLnBrk="1" hangingPunct="1"/>
              <a:endParaRPr lang="zh-CN" altLang="en-US">
                <a:solidFill>
                  <a:srgbClr val="000000"/>
                </a:solidFill>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07" name="Freeform 69"/>
            <p:cNvSpPr>
              <a:spLocks noChangeArrowheads="1"/>
            </p:cNvSpPr>
            <p:nvPr/>
          </p:nvSpPr>
          <p:spPr bwMode="auto">
            <a:xfrm>
              <a:off x="4837847" y="1871203"/>
              <a:ext cx="36137" cy="54687"/>
            </a:xfrm>
            <a:custGeom>
              <a:avLst/>
              <a:gdLst>
                <a:gd name="T0" fmla="*/ 2147483647 w 12"/>
                <a:gd name="T1" fmla="*/ 2147483647 h 17"/>
                <a:gd name="T2" fmla="*/ 2147483647 w 12"/>
                <a:gd name="T3" fmla="*/ 2147483647 h 17"/>
                <a:gd name="T4" fmla="*/ 0 w 12"/>
                <a:gd name="T5" fmla="*/ 2147483647 h 17"/>
                <a:gd name="T6" fmla="*/ 2147483647 w 12"/>
                <a:gd name="T7" fmla="*/ 2147483647 h 17"/>
                <a:gd name="T8" fmla="*/ 0 60000 65536"/>
                <a:gd name="T9" fmla="*/ 0 60000 65536"/>
                <a:gd name="T10" fmla="*/ 0 60000 65536"/>
                <a:gd name="T11" fmla="*/ 0 60000 65536"/>
                <a:gd name="T12" fmla="*/ 0 w 12"/>
                <a:gd name="T13" fmla="*/ 0 h 17"/>
                <a:gd name="T14" fmla="*/ 12 w 12"/>
                <a:gd name="T15" fmla="*/ 17 h 17"/>
              </a:gdLst>
              <a:ahLst/>
              <a:cxnLst>
                <a:cxn ang="T8">
                  <a:pos x="T0" y="T1"/>
                </a:cxn>
                <a:cxn ang="T9">
                  <a:pos x="T2" y="T3"/>
                </a:cxn>
                <a:cxn ang="T10">
                  <a:pos x="T4" y="T5"/>
                </a:cxn>
                <a:cxn ang="T11">
                  <a:pos x="T6" y="T7"/>
                </a:cxn>
              </a:cxnLst>
              <a:rect l="T12" t="T13" r="T14" b="T15"/>
              <a:pathLst>
                <a:path w="12" h="17">
                  <a:moveTo>
                    <a:pt x="12" y="14"/>
                  </a:moveTo>
                  <a:cubicBezTo>
                    <a:pt x="12" y="17"/>
                    <a:pt x="7" y="15"/>
                    <a:pt x="5" y="16"/>
                  </a:cubicBezTo>
                  <a:cubicBezTo>
                    <a:pt x="5" y="12"/>
                    <a:pt x="6" y="7"/>
                    <a:pt x="0" y="9"/>
                  </a:cubicBezTo>
                  <a:cubicBezTo>
                    <a:pt x="6" y="0"/>
                    <a:pt x="5" y="16"/>
                    <a:pt x="12" y="14"/>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08" name="Freeform 70"/>
            <p:cNvSpPr>
              <a:spLocks noChangeArrowheads="1"/>
            </p:cNvSpPr>
            <p:nvPr/>
          </p:nvSpPr>
          <p:spPr bwMode="auto">
            <a:xfrm>
              <a:off x="4131668" y="1917022"/>
              <a:ext cx="34632" cy="66512"/>
            </a:xfrm>
            <a:custGeom>
              <a:avLst/>
              <a:gdLst>
                <a:gd name="T0" fmla="*/ 2147483647 w 12"/>
                <a:gd name="T1" fmla="*/ 2147483647 h 21"/>
                <a:gd name="T2" fmla="*/ 2147483647 w 12"/>
                <a:gd name="T3" fmla="*/ 2147483647 h 21"/>
                <a:gd name="T4" fmla="*/ 2147483647 w 12"/>
                <a:gd name="T5" fmla="*/ 2147483647 h 21"/>
                <a:gd name="T6" fmla="*/ 2147483647 w 12"/>
                <a:gd name="T7" fmla="*/ 2147483647 h 21"/>
                <a:gd name="T8" fmla="*/ 2147483647 w 12"/>
                <a:gd name="T9" fmla="*/ 2147483647 h 21"/>
                <a:gd name="T10" fmla="*/ 2147483647 w 12"/>
                <a:gd name="T11" fmla="*/ 2147483647 h 21"/>
                <a:gd name="T12" fmla="*/ 2147483647 w 12"/>
                <a:gd name="T13" fmla="*/ 2147483647 h 21"/>
                <a:gd name="T14" fmla="*/ 2147483647 w 12"/>
                <a:gd name="T15" fmla="*/ 2147483647 h 21"/>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21"/>
                <a:gd name="T26" fmla="*/ 12 w 12"/>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21">
                  <a:moveTo>
                    <a:pt x="3" y="2"/>
                  </a:moveTo>
                  <a:cubicBezTo>
                    <a:pt x="5" y="0"/>
                    <a:pt x="6" y="5"/>
                    <a:pt x="7" y="6"/>
                  </a:cubicBezTo>
                  <a:cubicBezTo>
                    <a:pt x="7" y="7"/>
                    <a:pt x="8" y="6"/>
                    <a:pt x="8" y="7"/>
                  </a:cubicBezTo>
                  <a:cubicBezTo>
                    <a:pt x="8" y="9"/>
                    <a:pt x="11" y="9"/>
                    <a:pt x="11" y="10"/>
                  </a:cubicBezTo>
                  <a:cubicBezTo>
                    <a:pt x="12" y="12"/>
                    <a:pt x="10" y="11"/>
                    <a:pt x="10" y="12"/>
                  </a:cubicBezTo>
                  <a:cubicBezTo>
                    <a:pt x="9" y="13"/>
                    <a:pt x="12" y="15"/>
                    <a:pt x="11" y="19"/>
                  </a:cubicBezTo>
                  <a:cubicBezTo>
                    <a:pt x="9" y="18"/>
                    <a:pt x="8" y="20"/>
                    <a:pt x="8" y="21"/>
                  </a:cubicBezTo>
                  <a:cubicBezTo>
                    <a:pt x="0" y="19"/>
                    <a:pt x="1" y="11"/>
                    <a:pt x="3" y="2"/>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09" name="Freeform 71"/>
            <p:cNvSpPr>
              <a:spLocks noChangeArrowheads="1"/>
            </p:cNvSpPr>
            <p:nvPr/>
          </p:nvSpPr>
          <p:spPr bwMode="auto">
            <a:xfrm>
              <a:off x="4870972" y="1919978"/>
              <a:ext cx="43665" cy="73902"/>
            </a:xfrm>
            <a:custGeom>
              <a:avLst/>
              <a:gdLst>
                <a:gd name="T0" fmla="*/ 2147483647 w 15"/>
                <a:gd name="T1" fmla="*/ 2147483647 h 23"/>
                <a:gd name="T2" fmla="*/ 2147483647 w 15"/>
                <a:gd name="T3" fmla="*/ 2147483647 h 23"/>
                <a:gd name="T4" fmla="*/ 2147483647 w 15"/>
                <a:gd name="T5" fmla="*/ 2147483647 h 23"/>
                <a:gd name="T6" fmla="*/ 2147483647 w 15"/>
                <a:gd name="T7" fmla="*/ 2147483647 h 23"/>
                <a:gd name="T8" fmla="*/ 2147483647 w 15"/>
                <a:gd name="T9" fmla="*/ 2147483647 h 23"/>
                <a:gd name="T10" fmla="*/ 2147483647 w 15"/>
                <a:gd name="T11" fmla="*/ 2147483647 h 23"/>
                <a:gd name="T12" fmla="*/ 2147483647 w 15"/>
                <a:gd name="T13" fmla="*/ 2147483647 h 23"/>
                <a:gd name="T14" fmla="*/ 2147483647 w 15"/>
                <a:gd name="T15" fmla="*/ 2147483647 h 23"/>
                <a:gd name="T16" fmla="*/ 2147483647 w 15"/>
                <a:gd name="T17" fmla="*/ 2147483647 h 23"/>
                <a:gd name="T18" fmla="*/ 2147483647 w 15"/>
                <a:gd name="T19" fmla="*/ 2147483647 h 23"/>
                <a:gd name="T20" fmla="*/ 2147483647 w 15"/>
                <a:gd name="T21" fmla="*/ 2147483647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23"/>
                <a:gd name="T35" fmla="*/ 15 w 15"/>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23">
                  <a:moveTo>
                    <a:pt x="12" y="1"/>
                  </a:moveTo>
                  <a:cubicBezTo>
                    <a:pt x="12" y="6"/>
                    <a:pt x="11" y="11"/>
                    <a:pt x="15" y="12"/>
                  </a:cubicBezTo>
                  <a:cubicBezTo>
                    <a:pt x="14" y="14"/>
                    <a:pt x="12" y="13"/>
                    <a:pt x="11" y="13"/>
                  </a:cubicBezTo>
                  <a:cubicBezTo>
                    <a:pt x="13" y="16"/>
                    <a:pt x="9" y="18"/>
                    <a:pt x="11" y="23"/>
                  </a:cubicBezTo>
                  <a:cubicBezTo>
                    <a:pt x="7" y="23"/>
                    <a:pt x="7" y="19"/>
                    <a:pt x="3" y="19"/>
                  </a:cubicBezTo>
                  <a:cubicBezTo>
                    <a:pt x="3" y="16"/>
                    <a:pt x="5" y="15"/>
                    <a:pt x="5" y="13"/>
                  </a:cubicBezTo>
                  <a:cubicBezTo>
                    <a:pt x="5" y="12"/>
                    <a:pt x="2" y="11"/>
                    <a:pt x="5" y="11"/>
                  </a:cubicBezTo>
                  <a:cubicBezTo>
                    <a:pt x="5" y="9"/>
                    <a:pt x="3" y="10"/>
                    <a:pt x="3" y="11"/>
                  </a:cubicBezTo>
                  <a:cubicBezTo>
                    <a:pt x="0" y="10"/>
                    <a:pt x="3" y="5"/>
                    <a:pt x="6" y="6"/>
                  </a:cubicBezTo>
                  <a:cubicBezTo>
                    <a:pt x="6" y="4"/>
                    <a:pt x="8" y="3"/>
                    <a:pt x="9" y="2"/>
                  </a:cubicBezTo>
                  <a:cubicBezTo>
                    <a:pt x="10" y="2"/>
                    <a:pt x="10" y="0"/>
                    <a:pt x="12" y="1"/>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10" name="Freeform 72"/>
            <p:cNvSpPr>
              <a:spLocks noChangeArrowheads="1"/>
            </p:cNvSpPr>
            <p:nvPr/>
          </p:nvSpPr>
          <p:spPr bwMode="auto">
            <a:xfrm>
              <a:off x="4837847" y="1936237"/>
              <a:ext cx="33126" cy="31038"/>
            </a:xfrm>
            <a:custGeom>
              <a:avLst/>
              <a:gdLst>
                <a:gd name="T0" fmla="*/ 2147483647 w 11"/>
                <a:gd name="T1" fmla="*/ 0 h 10"/>
                <a:gd name="T2" fmla="*/ 2147483647 w 11"/>
                <a:gd name="T3" fmla="*/ 2147483647 h 10"/>
                <a:gd name="T4" fmla="*/ 2147483647 w 11"/>
                <a:gd name="T5" fmla="*/ 2147483647 h 10"/>
                <a:gd name="T6" fmla="*/ 0 w 11"/>
                <a:gd name="T7" fmla="*/ 2147483647 h 10"/>
                <a:gd name="T8" fmla="*/ 2147483647 w 11"/>
                <a:gd name="T9" fmla="*/ 0 h 10"/>
                <a:gd name="T10" fmla="*/ 0 60000 65536"/>
                <a:gd name="T11" fmla="*/ 0 60000 65536"/>
                <a:gd name="T12" fmla="*/ 0 60000 65536"/>
                <a:gd name="T13" fmla="*/ 0 60000 65536"/>
                <a:gd name="T14" fmla="*/ 0 60000 65536"/>
                <a:gd name="T15" fmla="*/ 0 w 11"/>
                <a:gd name="T16" fmla="*/ 0 h 10"/>
                <a:gd name="T17" fmla="*/ 11 w 11"/>
                <a:gd name="T18" fmla="*/ 10 h 10"/>
              </a:gdLst>
              <a:ahLst/>
              <a:cxnLst>
                <a:cxn ang="T10">
                  <a:pos x="T0" y="T1"/>
                </a:cxn>
                <a:cxn ang="T11">
                  <a:pos x="T2" y="T3"/>
                </a:cxn>
                <a:cxn ang="T12">
                  <a:pos x="T4" y="T5"/>
                </a:cxn>
                <a:cxn ang="T13">
                  <a:pos x="T6" y="T7"/>
                </a:cxn>
                <a:cxn ang="T14">
                  <a:pos x="T8" y="T9"/>
                </a:cxn>
              </a:cxnLst>
              <a:rect l="T15" t="T16" r="T17" b="T18"/>
              <a:pathLst>
                <a:path w="11" h="10">
                  <a:moveTo>
                    <a:pt x="6" y="0"/>
                  </a:moveTo>
                  <a:cubicBezTo>
                    <a:pt x="9" y="0"/>
                    <a:pt x="11" y="1"/>
                    <a:pt x="10" y="4"/>
                  </a:cubicBezTo>
                  <a:cubicBezTo>
                    <a:pt x="8" y="4"/>
                    <a:pt x="7" y="5"/>
                    <a:pt x="9" y="6"/>
                  </a:cubicBezTo>
                  <a:cubicBezTo>
                    <a:pt x="8" y="7"/>
                    <a:pt x="4" y="9"/>
                    <a:pt x="0" y="10"/>
                  </a:cubicBezTo>
                  <a:cubicBezTo>
                    <a:pt x="0" y="4"/>
                    <a:pt x="6" y="5"/>
                    <a:pt x="6"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11" name="Freeform 73"/>
            <p:cNvSpPr>
              <a:spLocks noChangeArrowheads="1"/>
            </p:cNvSpPr>
            <p:nvPr/>
          </p:nvSpPr>
          <p:spPr bwMode="auto">
            <a:xfrm>
              <a:off x="4929695" y="2051524"/>
              <a:ext cx="19575" cy="45819"/>
            </a:xfrm>
            <a:custGeom>
              <a:avLst/>
              <a:gdLst>
                <a:gd name="T0" fmla="*/ 2147483647 w 7"/>
                <a:gd name="T1" fmla="*/ 0 h 14"/>
                <a:gd name="T2" fmla="*/ 2147483647 w 7"/>
                <a:gd name="T3" fmla="*/ 2147483647 h 14"/>
                <a:gd name="T4" fmla="*/ 0 w 7"/>
                <a:gd name="T5" fmla="*/ 2147483647 h 14"/>
                <a:gd name="T6" fmla="*/ 2147483647 w 7"/>
                <a:gd name="T7" fmla="*/ 2147483647 h 14"/>
                <a:gd name="T8" fmla="*/ 2147483647 w 7"/>
                <a:gd name="T9" fmla="*/ 0 h 14"/>
                <a:gd name="T10" fmla="*/ 0 60000 65536"/>
                <a:gd name="T11" fmla="*/ 0 60000 65536"/>
                <a:gd name="T12" fmla="*/ 0 60000 65536"/>
                <a:gd name="T13" fmla="*/ 0 60000 65536"/>
                <a:gd name="T14" fmla="*/ 0 60000 65536"/>
                <a:gd name="T15" fmla="*/ 0 w 7"/>
                <a:gd name="T16" fmla="*/ 0 h 14"/>
                <a:gd name="T17" fmla="*/ 7 w 7"/>
                <a:gd name="T18" fmla="*/ 14 h 14"/>
              </a:gdLst>
              <a:ahLst/>
              <a:cxnLst>
                <a:cxn ang="T10">
                  <a:pos x="T0" y="T1"/>
                </a:cxn>
                <a:cxn ang="T11">
                  <a:pos x="T2" y="T3"/>
                </a:cxn>
                <a:cxn ang="T12">
                  <a:pos x="T4" y="T5"/>
                </a:cxn>
                <a:cxn ang="T13">
                  <a:pos x="T6" y="T7"/>
                </a:cxn>
                <a:cxn ang="T14">
                  <a:pos x="T8" y="T9"/>
                </a:cxn>
              </a:cxnLst>
              <a:rect l="T15" t="T16" r="T17" b="T18"/>
              <a:pathLst>
                <a:path w="7" h="14">
                  <a:moveTo>
                    <a:pt x="2" y="0"/>
                  </a:moveTo>
                  <a:cubicBezTo>
                    <a:pt x="5" y="0"/>
                    <a:pt x="3" y="6"/>
                    <a:pt x="7" y="5"/>
                  </a:cubicBezTo>
                  <a:cubicBezTo>
                    <a:pt x="6" y="8"/>
                    <a:pt x="7" y="14"/>
                    <a:pt x="0" y="13"/>
                  </a:cubicBezTo>
                  <a:cubicBezTo>
                    <a:pt x="0" y="12"/>
                    <a:pt x="2" y="12"/>
                    <a:pt x="3" y="12"/>
                  </a:cubicBezTo>
                  <a:cubicBezTo>
                    <a:pt x="1" y="6"/>
                    <a:pt x="1" y="7"/>
                    <a:pt x="2"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12" name="Freeform 74"/>
            <p:cNvSpPr>
              <a:spLocks noChangeArrowheads="1"/>
            </p:cNvSpPr>
            <p:nvPr/>
          </p:nvSpPr>
          <p:spPr bwMode="auto">
            <a:xfrm>
              <a:off x="4803215" y="2064826"/>
              <a:ext cx="81308" cy="29561"/>
            </a:xfrm>
            <a:custGeom>
              <a:avLst/>
              <a:gdLst>
                <a:gd name="T0" fmla="*/ 2147483647 w 28"/>
                <a:gd name="T1" fmla="*/ 2147483647 h 9"/>
                <a:gd name="T2" fmla="*/ 2147483647 w 28"/>
                <a:gd name="T3" fmla="*/ 2147483647 h 9"/>
                <a:gd name="T4" fmla="*/ 0 w 28"/>
                <a:gd name="T5" fmla="*/ 2147483647 h 9"/>
                <a:gd name="T6" fmla="*/ 2147483647 w 28"/>
                <a:gd name="T7" fmla="*/ 2147483647 h 9"/>
                <a:gd name="T8" fmla="*/ 2147483647 w 28"/>
                <a:gd name="T9" fmla="*/ 2147483647 h 9"/>
                <a:gd name="T10" fmla="*/ 0 60000 65536"/>
                <a:gd name="T11" fmla="*/ 0 60000 65536"/>
                <a:gd name="T12" fmla="*/ 0 60000 65536"/>
                <a:gd name="T13" fmla="*/ 0 60000 65536"/>
                <a:gd name="T14" fmla="*/ 0 60000 65536"/>
                <a:gd name="T15" fmla="*/ 0 w 28"/>
                <a:gd name="T16" fmla="*/ 0 h 9"/>
                <a:gd name="T17" fmla="*/ 28 w 28"/>
                <a:gd name="T18" fmla="*/ 9 h 9"/>
              </a:gdLst>
              <a:ahLst/>
              <a:cxnLst>
                <a:cxn ang="T10">
                  <a:pos x="T0" y="T1"/>
                </a:cxn>
                <a:cxn ang="T11">
                  <a:pos x="T2" y="T3"/>
                </a:cxn>
                <a:cxn ang="T12">
                  <a:pos x="T4" y="T5"/>
                </a:cxn>
                <a:cxn ang="T13">
                  <a:pos x="T6" y="T7"/>
                </a:cxn>
                <a:cxn ang="T14">
                  <a:pos x="T8" y="T9"/>
                </a:cxn>
              </a:cxnLst>
              <a:rect l="T15" t="T16" r="T17" b="T18"/>
              <a:pathLst>
                <a:path w="28" h="9">
                  <a:moveTo>
                    <a:pt x="28" y="3"/>
                  </a:moveTo>
                  <a:cubicBezTo>
                    <a:pt x="28" y="7"/>
                    <a:pt x="23" y="7"/>
                    <a:pt x="19" y="8"/>
                  </a:cubicBezTo>
                  <a:cubicBezTo>
                    <a:pt x="13" y="8"/>
                    <a:pt x="5" y="7"/>
                    <a:pt x="0" y="9"/>
                  </a:cubicBezTo>
                  <a:cubicBezTo>
                    <a:pt x="1" y="0"/>
                    <a:pt x="20" y="9"/>
                    <a:pt x="24" y="2"/>
                  </a:cubicBezTo>
                  <a:cubicBezTo>
                    <a:pt x="25" y="3"/>
                    <a:pt x="26" y="4"/>
                    <a:pt x="28" y="3"/>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13" name="Freeform 75"/>
            <p:cNvSpPr>
              <a:spLocks noChangeArrowheads="1"/>
            </p:cNvSpPr>
            <p:nvPr/>
          </p:nvSpPr>
          <p:spPr bwMode="auto">
            <a:xfrm>
              <a:off x="4985406" y="2100299"/>
              <a:ext cx="51194" cy="38429"/>
            </a:xfrm>
            <a:custGeom>
              <a:avLst/>
              <a:gdLst>
                <a:gd name="T0" fmla="*/ 2147483647 w 18"/>
                <a:gd name="T1" fmla="*/ 2147483647 h 12"/>
                <a:gd name="T2" fmla="*/ 2147483647 w 18"/>
                <a:gd name="T3" fmla="*/ 2147483647 h 12"/>
                <a:gd name="T4" fmla="*/ 2147483647 w 18"/>
                <a:gd name="T5" fmla="*/ 2147483647 h 12"/>
                <a:gd name="T6" fmla="*/ 2147483647 w 18"/>
                <a:gd name="T7" fmla="*/ 2147483647 h 12"/>
                <a:gd name="T8" fmla="*/ 0 w 18"/>
                <a:gd name="T9" fmla="*/ 2147483647 h 12"/>
                <a:gd name="T10" fmla="*/ 2147483647 w 18"/>
                <a:gd name="T11" fmla="*/ 2147483647 h 12"/>
                <a:gd name="T12" fmla="*/ 2147483647 w 18"/>
                <a:gd name="T13" fmla="*/ 2147483647 h 12"/>
                <a:gd name="T14" fmla="*/ 2147483647 w 18"/>
                <a:gd name="T15" fmla="*/ 2147483647 h 12"/>
                <a:gd name="T16" fmla="*/ 2147483647 w 18"/>
                <a:gd name="T17" fmla="*/ 2147483647 h 12"/>
                <a:gd name="T18" fmla="*/ 2147483647 w 18"/>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2"/>
                <a:gd name="T32" fmla="*/ 18 w 18"/>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2">
                  <a:moveTo>
                    <a:pt x="18" y="8"/>
                  </a:moveTo>
                  <a:cubicBezTo>
                    <a:pt x="17" y="9"/>
                    <a:pt x="15" y="9"/>
                    <a:pt x="15" y="11"/>
                  </a:cubicBezTo>
                  <a:cubicBezTo>
                    <a:pt x="12" y="9"/>
                    <a:pt x="9" y="12"/>
                    <a:pt x="7" y="11"/>
                  </a:cubicBezTo>
                  <a:cubicBezTo>
                    <a:pt x="6" y="11"/>
                    <a:pt x="7" y="9"/>
                    <a:pt x="5" y="9"/>
                  </a:cubicBezTo>
                  <a:cubicBezTo>
                    <a:pt x="4" y="9"/>
                    <a:pt x="2" y="6"/>
                    <a:pt x="0" y="5"/>
                  </a:cubicBezTo>
                  <a:cubicBezTo>
                    <a:pt x="0" y="3"/>
                    <a:pt x="4" y="4"/>
                    <a:pt x="7" y="2"/>
                  </a:cubicBezTo>
                  <a:cubicBezTo>
                    <a:pt x="7" y="2"/>
                    <a:pt x="10" y="0"/>
                    <a:pt x="11" y="1"/>
                  </a:cubicBezTo>
                  <a:cubicBezTo>
                    <a:pt x="11" y="1"/>
                    <a:pt x="11" y="2"/>
                    <a:pt x="11" y="2"/>
                  </a:cubicBezTo>
                  <a:cubicBezTo>
                    <a:pt x="12" y="2"/>
                    <a:pt x="13" y="1"/>
                    <a:pt x="12" y="1"/>
                  </a:cubicBezTo>
                  <a:cubicBezTo>
                    <a:pt x="15" y="2"/>
                    <a:pt x="17" y="4"/>
                    <a:pt x="18" y="8"/>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14" name="Freeform 76"/>
            <p:cNvSpPr>
              <a:spLocks noChangeArrowheads="1"/>
            </p:cNvSpPr>
            <p:nvPr/>
          </p:nvSpPr>
          <p:spPr bwMode="auto">
            <a:xfrm>
              <a:off x="5011003" y="2118036"/>
              <a:ext cx="301142" cy="177365"/>
            </a:xfrm>
            <a:custGeom>
              <a:avLst/>
              <a:gdLst>
                <a:gd name="T0" fmla="*/ 2147483647 w 103"/>
                <a:gd name="T1" fmla="*/ 2147483647 h 55"/>
                <a:gd name="T2" fmla="*/ 2147483647 w 103"/>
                <a:gd name="T3" fmla="*/ 2147483647 h 55"/>
                <a:gd name="T4" fmla="*/ 2147483647 w 103"/>
                <a:gd name="T5" fmla="*/ 2147483647 h 55"/>
                <a:gd name="T6" fmla="*/ 2147483647 w 103"/>
                <a:gd name="T7" fmla="*/ 2147483647 h 55"/>
                <a:gd name="T8" fmla="*/ 2147483647 w 103"/>
                <a:gd name="T9" fmla="*/ 2147483647 h 55"/>
                <a:gd name="T10" fmla="*/ 0 w 103"/>
                <a:gd name="T11" fmla="*/ 2147483647 h 55"/>
                <a:gd name="T12" fmla="*/ 2147483647 w 103"/>
                <a:gd name="T13" fmla="*/ 2147483647 h 55"/>
                <a:gd name="T14" fmla="*/ 2147483647 w 103"/>
                <a:gd name="T15" fmla="*/ 2147483647 h 55"/>
                <a:gd name="T16" fmla="*/ 2147483647 w 103"/>
                <a:gd name="T17" fmla="*/ 2147483647 h 55"/>
                <a:gd name="T18" fmla="*/ 2147483647 w 103"/>
                <a:gd name="T19" fmla="*/ 2147483647 h 55"/>
                <a:gd name="T20" fmla="*/ 2147483647 w 103"/>
                <a:gd name="T21" fmla="*/ 2147483647 h 55"/>
                <a:gd name="T22" fmla="*/ 2147483647 w 103"/>
                <a:gd name="T23" fmla="*/ 2147483647 h 55"/>
                <a:gd name="T24" fmla="*/ 2147483647 w 103"/>
                <a:gd name="T25" fmla="*/ 2147483647 h 55"/>
                <a:gd name="T26" fmla="*/ 2147483647 w 103"/>
                <a:gd name="T27" fmla="*/ 2147483647 h 55"/>
                <a:gd name="T28" fmla="*/ 2147483647 w 103"/>
                <a:gd name="T29" fmla="*/ 2147483647 h 55"/>
                <a:gd name="T30" fmla="*/ 2147483647 w 103"/>
                <a:gd name="T31" fmla="*/ 2147483647 h 55"/>
                <a:gd name="T32" fmla="*/ 2147483647 w 103"/>
                <a:gd name="T33" fmla="*/ 2147483647 h 55"/>
                <a:gd name="T34" fmla="*/ 2147483647 w 103"/>
                <a:gd name="T35" fmla="*/ 2147483647 h 55"/>
                <a:gd name="T36" fmla="*/ 2147483647 w 103"/>
                <a:gd name="T37" fmla="*/ 2147483647 h 55"/>
                <a:gd name="T38" fmla="*/ 2147483647 w 103"/>
                <a:gd name="T39" fmla="*/ 2147483647 h 55"/>
                <a:gd name="T40" fmla="*/ 2147483647 w 103"/>
                <a:gd name="T41" fmla="*/ 2147483647 h 55"/>
                <a:gd name="T42" fmla="*/ 2147483647 w 103"/>
                <a:gd name="T43" fmla="*/ 2147483647 h 55"/>
                <a:gd name="T44" fmla="*/ 2147483647 w 103"/>
                <a:gd name="T45" fmla="*/ 2147483647 h 55"/>
                <a:gd name="T46" fmla="*/ 2147483647 w 103"/>
                <a:gd name="T47" fmla="*/ 2147483647 h 55"/>
                <a:gd name="T48" fmla="*/ 2147483647 w 103"/>
                <a:gd name="T49" fmla="*/ 2147483647 h 55"/>
                <a:gd name="T50" fmla="*/ 2147483647 w 103"/>
                <a:gd name="T51" fmla="*/ 2147483647 h 55"/>
                <a:gd name="T52" fmla="*/ 2147483647 w 103"/>
                <a:gd name="T53" fmla="*/ 2147483647 h 55"/>
                <a:gd name="T54" fmla="*/ 2147483647 w 103"/>
                <a:gd name="T55" fmla="*/ 2147483647 h 55"/>
                <a:gd name="T56" fmla="*/ 2147483647 w 103"/>
                <a:gd name="T57" fmla="*/ 2147483647 h 55"/>
                <a:gd name="T58" fmla="*/ 2147483647 w 103"/>
                <a:gd name="T59" fmla="*/ 2147483647 h 55"/>
                <a:gd name="T60" fmla="*/ 2147483647 w 103"/>
                <a:gd name="T61" fmla="*/ 2147483647 h 55"/>
                <a:gd name="T62" fmla="*/ 2147483647 w 103"/>
                <a:gd name="T63" fmla="*/ 2147483647 h 55"/>
                <a:gd name="T64" fmla="*/ 2147483647 w 103"/>
                <a:gd name="T65" fmla="*/ 2147483647 h 55"/>
                <a:gd name="T66" fmla="*/ 2147483647 w 103"/>
                <a:gd name="T67" fmla="*/ 2147483647 h 55"/>
                <a:gd name="T68" fmla="*/ 2147483647 w 103"/>
                <a:gd name="T69" fmla="*/ 2147483647 h 55"/>
                <a:gd name="T70" fmla="*/ 2147483647 w 103"/>
                <a:gd name="T71" fmla="*/ 2147483647 h 55"/>
                <a:gd name="T72" fmla="*/ 2147483647 w 103"/>
                <a:gd name="T73" fmla="*/ 2147483647 h 55"/>
                <a:gd name="T74" fmla="*/ 2147483647 w 103"/>
                <a:gd name="T75" fmla="*/ 2147483647 h 55"/>
                <a:gd name="T76" fmla="*/ 2147483647 w 103"/>
                <a:gd name="T77" fmla="*/ 2147483647 h 55"/>
                <a:gd name="T78" fmla="*/ 2147483647 w 103"/>
                <a:gd name="T79" fmla="*/ 2147483647 h 55"/>
                <a:gd name="T80" fmla="*/ 2147483647 w 103"/>
                <a:gd name="T81" fmla="*/ 2147483647 h 55"/>
                <a:gd name="T82" fmla="*/ 2147483647 w 103"/>
                <a:gd name="T83" fmla="*/ 2147483647 h 55"/>
                <a:gd name="T84" fmla="*/ 2147483647 w 103"/>
                <a:gd name="T85" fmla="*/ 2147483647 h 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3"/>
                <a:gd name="T130" fmla="*/ 0 h 55"/>
                <a:gd name="T131" fmla="*/ 103 w 103"/>
                <a:gd name="T132" fmla="*/ 55 h 5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3" h="55">
                  <a:moveTo>
                    <a:pt x="34" y="27"/>
                  </a:moveTo>
                  <a:cubicBezTo>
                    <a:pt x="31" y="27"/>
                    <a:pt x="32" y="23"/>
                    <a:pt x="28" y="24"/>
                  </a:cubicBezTo>
                  <a:cubicBezTo>
                    <a:pt x="28" y="22"/>
                    <a:pt x="26" y="21"/>
                    <a:pt x="26" y="19"/>
                  </a:cubicBezTo>
                  <a:cubicBezTo>
                    <a:pt x="20" y="18"/>
                    <a:pt x="14" y="18"/>
                    <a:pt x="10" y="15"/>
                  </a:cubicBezTo>
                  <a:cubicBezTo>
                    <a:pt x="6" y="16"/>
                    <a:pt x="7" y="15"/>
                    <a:pt x="2" y="15"/>
                  </a:cubicBezTo>
                  <a:cubicBezTo>
                    <a:pt x="2" y="12"/>
                    <a:pt x="2" y="9"/>
                    <a:pt x="0" y="9"/>
                  </a:cubicBezTo>
                  <a:cubicBezTo>
                    <a:pt x="1" y="6"/>
                    <a:pt x="3" y="9"/>
                    <a:pt x="5" y="9"/>
                  </a:cubicBezTo>
                  <a:cubicBezTo>
                    <a:pt x="7" y="9"/>
                    <a:pt x="7" y="7"/>
                    <a:pt x="9" y="7"/>
                  </a:cubicBezTo>
                  <a:cubicBezTo>
                    <a:pt x="12" y="8"/>
                    <a:pt x="13" y="10"/>
                    <a:pt x="16" y="10"/>
                  </a:cubicBezTo>
                  <a:cubicBezTo>
                    <a:pt x="19" y="12"/>
                    <a:pt x="20" y="7"/>
                    <a:pt x="21" y="6"/>
                  </a:cubicBezTo>
                  <a:cubicBezTo>
                    <a:pt x="25" y="4"/>
                    <a:pt x="30" y="5"/>
                    <a:pt x="33" y="2"/>
                  </a:cubicBezTo>
                  <a:cubicBezTo>
                    <a:pt x="36" y="0"/>
                    <a:pt x="35" y="4"/>
                    <a:pt x="35" y="5"/>
                  </a:cubicBezTo>
                  <a:cubicBezTo>
                    <a:pt x="38" y="6"/>
                    <a:pt x="47" y="4"/>
                    <a:pt x="47" y="9"/>
                  </a:cubicBezTo>
                  <a:cubicBezTo>
                    <a:pt x="48" y="10"/>
                    <a:pt x="49" y="7"/>
                    <a:pt x="49" y="7"/>
                  </a:cubicBezTo>
                  <a:cubicBezTo>
                    <a:pt x="51" y="8"/>
                    <a:pt x="51" y="10"/>
                    <a:pt x="52" y="10"/>
                  </a:cubicBezTo>
                  <a:cubicBezTo>
                    <a:pt x="54" y="11"/>
                    <a:pt x="57" y="10"/>
                    <a:pt x="59" y="10"/>
                  </a:cubicBezTo>
                  <a:cubicBezTo>
                    <a:pt x="60" y="11"/>
                    <a:pt x="60" y="15"/>
                    <a:pt x="65" y="13"/>
                  </a:cubicBezTo>
                  <a:cubicBezTo>
                    <a:pt x="67" y="15"/>
                    <a:pt x="65" y="15"/>
                    <a:pt x="65" y="17"/>
                  </a:cubicBezTo>
                  <a:cubicBezTo>
                    <a:pt x="67" y="18"/>
                    <a:pt x="67" y="17"/>
                    <a:pt x="68" y="16"/>
                  </a:cubicBezTo>
                  <a:cubicBezTo>
                    <a:pt x="69" y="16"/>
                    <a:pt x="69" y="18"/>
                    <a:pt x="69" y="20"/>
                  </a:cubicBezTo>
                  <a:cubicBezTo>
                    <a:pt x="70" y="22"/>
                    <a:pt x="74" y="23"/>
                    <a:pt x="76" y="24"/>
                  </a:cubicBezTo>
                  <a:cubicBezTo>
                    <a:pt x="78" y="25"/>
                    <a:pt x="83" y="29"/>
                    <a:pt x="87" y="29"/>
                  </a:cubicBezTo>
                  <a:cubicBezTo>
                    <a:pt x="88" y="31"/>
                    <a:pt x="86" y="31"/>
                    <a:pt x="86" y="33"/>
                  </a:cubicBezTo>
                  <a:cubicBezTo>
                    <a:pt x="87" y="34"/>
                    <a:pt x="89" y="34"/>
                    <a:pt x="90" y="36"/>
                  </a:cubicBezTo>
                  <a:cubicBezTo>
                    <a:pt x="91" y="36"/>
                    <a:pt x="90" y="38"/>
                    <a:pt x="90" y="38"/>
                  </a:cubicBezTo>
                  <a:cubicBezTo>
                    <a:pt x="92" y="40"/>
                    <a:pt x="94" y="41"/>
                    <a:pt x="96" y="44"/>
                  </a:cubicBezTo>
                  <a:cubicBezTo>
                    <a:pt x="98" y="47"/>
                    <a:pt x="99" y="50"/>
                    <a:pt x="103" y="51"/>
                  </a:cubicBezTo>
                  <a:cubicBezTo>
                    <a:pt x="100" y="55"/>
                    <a:pt x="95" y="51"/>
                    <a:pt x="93" y="51"/>
                  </a:cubicBezTo>
                  <a:cubicBezTo>
                    <a:pt x="90" y="50"/>
                    <a:pt x="88" y="49"/>
                    <a:pt x="85" y="45"/>
                  </a:cubicBezTo>
                  <a:cubicBezTo>
                    <a:pt x="84" y="45"/>
                    <a:pt x="83" y="43"/>
                    <a:pt x="82" y="43"/>
                  </a:cubicBezTo>
                  <a:cubicBezTo>
                    <a:pt x="81" y="42"/>
                    <a:pt x="80" y="43"/>
                    <a:pt x="80" y="41"/>
                  </a:cubicBezTo>
                  <a:cubicBezTo>
                    <a:pt x="80" y="41"/>
                    <a:pt x="76" y="37"/>
                    <a:pt x="76" y="37"/>
                  </a:cubicBezTo>
                  <a:cubicBezTo>
                    <a:pt x="73" y="36"/>
                    <a:pt x="69" y="38"/>
                    <a:pt x="65" y="36"/>
                  </a:cubicBezTo>
                  <a:cubicBezTo>
                    <a:pt x="62" y="39"/>
                    <a:pt x="61" y="44"/>
                    <a:pt x="59" y="48"/>
                  </a:cubicBezTo>
                  <a:cubicBezTo>
                    <a:pt x="58" y="46"/>
                    <a:pt x="53" y="47"/>
                    <a:pt x="51" y="45"/>
                  </a:cubicBezTo>
                  <a:cubicBezTo>
                    <a:pt x="49" y="44"/>
                    <a:pt x="52" y="42"/>
                    <a:pt x="47" y="44"/>
                  </a:cubicBezTo>
                  <a:cubicBezTo>
                    <a:pt x="50" y="37"/>
                    <a:pt x="40" y="43"/>
                    <a:pt x="41" y="37"/>
                  </a:cubicBezTo>
                  <a:cubicBezTo>
                    <a:pt x="38" y="37"/>
                    <a:pt x="35" y="38"/>
                    <a:pt x="35" y="43"/>
                  </a:cubicBezTo>
                  <a:cubicBezTo>
                    <a:pt x="34" y="42"/>
                    <a:pt x="34" y="39"/>
                    <a:pt x="31" y="40"/>
                  </a:cubicBezTo>
                  <a:cubicBezTo>
                    <a:pt x="32" y="37"/>
                    <a:pt x="34" y="37"/>
                    <a:pt x="35" y="36"/>
                  </a:cubicBezTo>
                  <a:cubicBezTo>
                    <a:pt x="37" y="34"/>
                    <a:pt x="39" y="34"/>
                    <a:pt x="38" y="30"/>
                  </a:cubicBezTo>
                  <a:cubicBezTo>
                    <a:pt x="37" y="29"/>
                    <a:pt x="37" y="33"/>
                    <a:pt x="37" y="33"/>
                  </a:cubicBezTo>
                  <a:cubicBezTo>
                    <a:pt x="34" y="32"/>
                    <a:pt x="35" y="24"/>
                    <a:pt x="34" y="27"/>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15" name="Freeform 77"/>
            <p:cNvSpPr>
              <a:spLocks noChangeArrowheads="1"/>
            </p:cNvSpPr>
            <p:nvPr/>
          </p:nvSpPr>
          <p:spPr bwMode="auto">
            <a:xfrm>
              <a:off x="4943246" y="2143163"/>
              <a:ext cx="30114" cy="26605"/>
            </a:xfrm>
            <a:custGeom>
              <a:avLst/>
              <a:gdLst>
                <a:gd name="T0" fmla="*/ 2147483647 w 10"/>
                <a:gd name="T1" fmla="*/ 2147483647 h 9"/>
                <a:gd name="T2" fmla="*/ 0 w 10"/>
                <a:gd name="T3" fmla="*/ 2147483647 h 9"/>
                <a:gd name="T4" fmla="*/ 2147483647 w 10"/>
                <a:gd name="T5" fmla="*/ 2147483647 h 9"/>
                <a:gd name="T6" fmla="*/ 0 60000 65536"/>
                <a:gd name="T7" fmla="*/ 0 60000 65536"/>
                <a:gd name="T8" fmla="*/ 0 60000 65536"/>
                <a:gd name="T9" fmla="*/ 0 w 10"/>
                <a:gd name="T10" fmla="*/ 0 h 9"/>
                <a:gd name="T11" fmla="*/ 10 w 10"/>
                <a:gd name="T12" fmla="*/ 9 h 9"/>
              </a:gdLst>
              <a:ahLst/>
              <a:cxnLst>
                <a:cxn ang="T6">
                  <a:pos x="T0" y="T1"/>
                </a:cxn>
                <a:cxn ang="T7">
                  <a:pos x="T2" y="T3"/>
                </a:cxn>
                <a:cxn ang="T8">
                  <a:pos x="T4" y="T5"/>
                </a:cxn>
              </a:cxnLst>
              <a:rect l="T9" t="T10" r="T11" b="T12"/>
              <a:pathLst>
                <a:path w="10" h="9">
                  <a:moveTo>
                    <a:pt x="9" y="3"/>
                  </a:moveTo>
                  <a:cubicBezTo>
                    <a:pt x="10" y="9"/>
                    <a:pt x="2" y="5"/>
                    <a:pt x="0" y="5"/>
                  </a:cubicBezTo>
                  <a:cubicBezTo>
                    <a:pt x="1" y="3"/>
                    <a:pt x="8" y="0"/>
                    <a:pt x="9" y="3"/>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16" name="Freeform 78"/>
            <p:cNvSpPr>
              <a:spLocks noChangeArrowheads="1"/>
            </p:cNvSpPr>
            <p:nvPr/>
          </p:nvSpPr>
          <p:spPr bwMode="auto">
            <a:xfrm>
              <a:off x="4902592" y="2149075"/>
              <a:ext cx="19575" cy="11824"/>
            </a:xfrm>
            <a:custGeom>
              <a:avLst/>
              <a:gdLst>
                <a:gd name="T0" fmla="*/ 2147483647 w 7"/>
                <a:gd name="T1" fmla="*/ 2147483647 h 4"/>
                <a:gd name="T2" fmla="*/ 2147483647 w 7"/>
                <a:gd name="T3" fmla="*/ 2147483647 h 4"/>
                <a:gd name="T4" fmla="*/ 2147483647 w 7"/>
                <a:gd name="T5" fmla="*/ 2147483647 h 4"/>
                <a:gd name="T6" fmla="*/ 2147483647 w 7"/>
                <a:gd name="T7" fmla="*/ 2147483647 h 4"/>
                <a:gd name="T8" fmla="*/ 0 60000 65536"/>
                <a:gd name="T9" fmla="*/ 0 60000 65536"/>
                <a:gd name="T10" fmla="*/ 0 60000 65536"/>
                <a:gd name="T11" fmla="*/ 0 60000 65536"/>
                <a:gd name="T12" fmla="*/ 0 w 7"/>
                <a:gd name="T13" fmla="*/ 0 h 4"/>
                <a:gd name="T14" fmla="*/ 7 w 7"/>
                <a:gd name="T15" fmla="*/ 4 h 4"/>
              </a:gdLst>
              <a:ahLst/>
              <a:cxnLst>
                <a:cxn ang="T8">
                  <a:pos x="T0" y="T1"/>
                </a:cxn>
                <a:cxn ang="T9">
                  <a:pos x="T2" y="T3"/>
                </a:cxn>
                <a:cxn ang="T10">
                  <a:pos x="T4" y="T5"/>
                </a:cxn>
                <a:cxn ang="T11">
                  <a:pos x="T6" y="T7"/>
                </a:cxn>
              </a:cxnLst>
              <a:rect l="T12" t="T13" r="T14" b="T15"/>
              <a:pathLst>
                <a:path w="7" h="4">
                  <a:moveTo>
                    <a:pt x="1" y="3"/>
                  </a:moveTo>
                  <a:cubicBezTo>
                    <a:pt x="0" y="0"/>
                    <a:pt x="7" y="1"/>
                    <a:pt x="5" y="4"/>
                  </a:cubicBezTo>
                  <a:cubicBezTo>
                    <a:pt x="2" y="4"/>
                    <a:pt x="2" y="4"/>
                    <a:pt x="2" y="4"/>
                  </a:cubicBezTo>
                  <a:cubicBezTo>
                    <a:pt x="3" y="3"/>
                    <a:pt x="2" y="3"/>
                    <a:pt x="1" y="3"/>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17" name="Freeform 79"/>
            <p:cNvSpPr>
              <a:spLocks noChangeArrowheads="1"/>
            </p:cNvSpPr>
            <p:nvPr/>
          </p:nvSpPr>
          <p:spPr bwMode="auto">
            <a:xfrm>
              <a:off x="5285042" y="2175680"/>
              <a:ext cx="61735" cy="47297"/>
            </a:xfrm>
            <a:custGeom>
              <a:avLst/>
              <a:gdLst>
                <a:gd name="T0" fmla="*/ 2147483647 w 21"/>
                <a:gd name="T1" fmla="*/ 0 h 15"/>
                <a:gd name="T2" fmla="*/ 2147483647 w 21"/>
                <a:gd name="T3" fmla="*/ 0 h 15"/>
                <a:gd name="T4" fmla="*/ 2147483647 w 21"/>
                <a:gd name="T5" fmla="*/ 2147483647 h 15"/>
                <a:gd name="T6" fmla="*/ 2147483647 w 21"/>
                <a:gd name="T7" fmla="*/ 2147483647 h 15"/>
                <a:gd name="T8" fmla="*/ 2147483647 w 21"/>
                <a:gd name="T9" fmla="*/ 2147483647 h 15"/>
                <a:gd name="T10" fmla="*/ 2147483647 w 21"/>
                <a:gd name="T11" fmla="*/ 2147483647 h 15"/>
                <a:gd name="T12" fmla="*/ 2147483647 w 21"/>
                <a:gd name="T13" fmla="*/ 2147483647 h 15"/>
                <a:gd name="T14" fmla="*/ 2147483647 w 21"/>
                <a:gd name="T15" fmla="*/ 0 h 15"/>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15"/>
                <a:gd name="T26" fmla="*/ 21 w 21"/>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15">
                  <a:moveTo>
                    <a:pt x="16" y="0"/>
                  </a:moveTo>
                  <a:cubicBezTo>
                    <a:pt x="20" y="0"/>
                    <a:pt x="20" y="0"/>
                    <a:pt x="20" y="0"/>
                  </a:cubicBezTo>
                  <a:cubicBezTo>
                    <a:pt x="20" y="2"/>
                    <a:pt x="21" y="3"/>
                    <a:pt x="20" y="5"/>
                  </a:cubicBezTo>
                  <a:cubicBezTo>
                    <a:pt x="20" y="6"/>
                    <a:pt x="17" y="5"/>
                    <a:pt x="17" y="6"/>
                  </a:cubicBezTo>
                  <a:cubicBezTo>
                    <a:pt x="17" y="7"/>
                    <a:pt x="19" y="9"/>
                    <a:pt x="17" y="10"/>
                  </a:cubicBezTo>
                  <a:cubicBezTo>
                    <a:pt x="15" y="9"/>
                    <a:pt x="14" y="9"/>
                    <a:pt x="14" y="12"/>
                  </a:cubicBezTo>
                  <a:cubicBezTo>
                    <a:pt x="10" y="10"/>
                    <a:pt x="0" y="15"/>
                    <a:pt x="2" y="7"/>
                  </a:cubicBezTo>
                  <a:cubicBezTo>
                    <a:pt x="9" y="10"/>
                    <a:pt x="14" y="6"/>
                    <a:pt x="16"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18" name="Freeform 80"/>
            <p:cNvSpPr>
              <a:spLocks noChangeArrowheads="1"/>
            </p:cNvSpPr>
            <p:nvPr/>
          </p:nvSpPr>
          <p:spPr bwMode="auto">
            <a:xfrm>
              <a:off x="4753527" y="2245147"/>
              <a:ext cx="31619" cy="20693"/>
            </a:xfrm>
            <a:custGeom>
              <a:avLst/>
              <a:gdLst>
                <a:gd name="T0" fmla="*/ 2147483647 w 11"/>
                <a:gd name="T1" fmla="*/ 2147483647 h 6"/>
                <a:gd name="T2" fmla="*/ 0 w 11"/>
                <a:gd name="T3" fmla="*/ 2147483647 h 6"/>
                <a:gd name="T4" fmla="*/ 2147483647 w 11"/>
                <a:gd name="T5" fmla="*/ 2147483647 h 6"/>
                <a:gd name="T6" fmla="*/ 0 60000 65536"/>
                <a:gd name="T7" fmla="*/ 0 60000 65536"/>
                <a:gd name="T8" fmla="*/ 0 60000 65536"/>
                <a:gd name="T9" fmla="*/ 0 w 11"/>
                <a:gd name="T10" fmla="*/ 0 h 6"/>
                <a:gd name="T11" fmla="*/ 11 w 11"/>
                <a:gd name="T12" fmla="*/ 6 h 6"/>
              </a:gdLst>
              <a:ahLst/>
              <a:cxnLst>
                <a:cxn ang="T6">
                  <a:pos x="T0" y="T1"/>
                </a:cxn>
                <a:cxn ang="T7">
                  <a:pos x="T2" y="T3"/>
                </a:cxn>
                <a:cxn ang="T8">
                  <a:pos x="T4" y="T5"/>
                </a:cxn>
              </a:cxnLst>
              <a:rect l="T9" t="T10" r="T11" b="T12"/>
              <a:pathLst>
                <a:path w="11" h="6">
                  <a:moveTo>
                    <a:pt x="11" y="1"/>
                  </a:moveTo>
                  <a:cubicBezTo>
                    <a:pt x="9" y="3"/>
                    <a:pt x="6" y="6"/>
                    <a:pt x="0" y="5"/>
                  </a:cubicBezTo>
                  <a:cubicBezTo>
                    <a:pt x="0" y="0"/>
                    <a:pt x="6" y="1"/>
                    <a:pt x="11" y="1"/>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19" name="Freeform 81"/>
            <p:cNvSpPr>
              <a:spLocks noChangeArrowheads="1"/>
            </p:cNvSpPr>
            <p:nvPr/>
          </p:nvSpPr>
          <p:spPr bwMode="auto">
            <a:xfrm>
              <a:off x="4803215" y="2245147"/>
              <a:ext cx="31620" cy="13303"/>
            </a:xfrm>
            <a:custGeom>
              <a:avLst/>
              <a:gdLst>
                <a:gd name="T0" fmla="*/ 2147483647 w 11"/>
                <a:gd name="T1" fmla="*/ 2147483647 h 4"/>
                <a:gd name="T2" fmla="*/ 0 w 11"/>
                <a:gd name="T3" fmla="*/ 2147483647 h 4"/>
                <a:gd name="T4" fmla="*/ 2147483647 w 11"/>
                <a:gd name="T5" fmla="*/ 2147483647 h 4"/>
                <a:gd name="T6" fmla="*/ 0 60000 65536"/>
                <a:gd name="T7" fmla="*/ 0 60000 65536"/>
                <a:gd name="T8" fmla="*/ 0 60000 65536"/>
                <a:gd name="T9" fmla="*/ 0 w 11"/>
                <a:gd name="T10" fmla="*/ 0 h 4"/>
                <a:gd name="T11" fmla="*/ 11 w 11"/>
                <a:gd name="T12" fmla="*/ 4 h 4"/>
              </a:gdLst>
              <a:ahLst/>
              <a:cxnLst>
                <a:cxn ang="T6">
                  <a:pos x="T0" y="T1"/>
                </a:cxn>
                <a:cxn ang="T7">
                  <a:pos x="T2" y="T3"/>
                </a:cxn>
                <a:cxn ang="T8">
                  <a:pos x="T4" y="T5"/>
                </a:cxn>
              </a:cxnLst>
              <a:rect l="T9" t="T10" r="T11" b="T12"/>
              <a:pathLst>
                <a:path w="11" h="4">
                  <a:moveTo>
                    <a:pt x="11" y="1"/>
                  </a:moveTo>
                  <a:cubicBezTo>
                    <a:pt x="10" y="4"/>
                    <a:pt x="5" y="4"/>
                    <a:pt x="0" y="4"/>
                  </a:cubicBezTo>
                  <a:cubicBezTo>
                    <a:pt x="1" y="0"/>
                    <a:pt x="6" y="1"/>
                    <a:pt x="11" y="1"/>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20" name="Freeform 82"/>
            <p:cNvSpPr>
              <a:spLocks noChangeArrowheads="1"/>
            </p:cNvSpPr>
            <p:nvPr/>
          </p:nvSpPr>
          <p:spPr bwMode="auto">
            <a:xfrm>
              <a:off x="4864949" y="2245147"/>
              <a:ext cx="55711" cy="41385"/>
            </a:xfrm>
            <a:custGeom>
              <a:avLst/>
              <a:gdLst>
                <a:gd name="T0" fmla="*/ 2147483647 w 19"/>
                <a:gd name="T1" fmla="*/ 2147483647 h 13"/>
                <a:gd name="T2" fmla="*/ 2147483647 w 19"/>
                <a:gd name="T3" fmla="*/ 2147483647 h 13"/>
                <a:gd name="T4" fmla="*/ 2147483647 w 19"/>
                <a:gd name="T5" fmla="*/ 2147483647 h 13"/>
                <a:gd name="T6" fmla="*/ 2147483647 w 19"/>
                <a:gd name="T7" fmla="*/ 2147483647 h 13"/>
                <a:gd name="T8" fmla="*/ 2147483647 w 19"/>
                <a:gd name="T9" fmla="*/ 2147483647 h 13"/>
                <a:gd name="T10" fmla="*/ 2147483647 w 19"/>
                <a:gd name="T11" fmla="*/ 2147483647 h 13"/>
                <a:gd name="T12" fmla="*/ 2147483647 w 19"/>
                <a:gd name="T13" fmla="*/ 2147483647 h 13"/>
                <a:gd name="T14" fmla="*/ 2147483647 w 19"/>
                <a:gd name="T15" fmla="*/ 2147483647 h 13"/>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3"/>
                <a:gd name="T26" fmla="*/ 19 w 19"/>
                <a:gd name="T27" fmla="*/ 13 h 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3">
                  <a:moveTo>
                    <a:pt x="18" y="1"/>
                  </a:moveTo>
                  <a:cubicBezTo>
                    <a:pt x="19" y="4"/>
                    <a:pt x="18" y="5"/>
                    <a:pt x="17" y="6"/>
                  </a:cubicBezTo>
                  <a:cubicBezTo>
                    <a:pt x="16" y="7"/>
                    <a:pt x="14" y="6"/>
                    <a:pt x="14" y="6"/>
                  </a:cubicBezTo>
                  <a:cubicBezTo>
                    <a:pt x="12" y="9"/>
                    <a:pt x="8" y="13"/>
                    <a:pt x="1" y="12"/>
                  </a:cubicBezTo>
                  <a:cubicBezTo>
                    <a:pt x="0" y="9"/>
                    <a:pt x="4" y="9"/>
                    <a:pt x="6" y="8"/>
                  </a:cubicBezTo>
                  <a:cubicBezTo>
                    <a:pt x="7" y="7"/>
                    <a:pt x="7" y="6"/>
                    <a:pt x="8" y="5"/>
                  </a:cubicBezTo>
                  <a:cubicBezTo>
                    <a:pt x="9" y="4"/>
                    <a:pt x="11" y="4"/>
                    <a:pt x="11" y="2"/>
                  </a:cubicBezTo>
                  <a:cubicBezTo>
                    <a:pt x="15" y="3"/>
                    <a:pt x="15" y="0"/>
                    <a:pt x="18" y="1"/>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21" name="Freeform 83"/>
            <p:cNvSpPr>
              <a:spLocks noChangeArrowheads="1"/>
            </p:cNvSpPr>
            <p:nvPr/>
          </p:nvSpPr>
          <p:spPr bwMode="auto">
            <a:xfrm>
              <a:off x="5697607" y="2763941"/>
              <a:ext cx="28609" cy="45819"/>
            </a:xfrm>
            <a:custGeom>
              <a:avLst/>
              <a:gdLst>
                <a:gd name="T0" fmla="*/ 2147483647 w 10"/>
                <a:gd name="T1" fmla="*/ 0 h 14"/>
                <a:gd name="T2" fmla="*/ 2147483647 w 10"/>
                <a:gd name="T3" fmla="*/ 2147483647 h 14"/>
                <a:gd name="T4" fmla="*/ 2147483647 w 10"/>
                <a:gd name="T5" fmla="*/ 2147483647 h 14"/>
                <a:gd name="T6" fmla="*/ 2147483647 w 10"/>
                <a:gd name="T7" fmla="*/ 2147483647 h 14"/>
                <a:gd name="T8" fmla="*/ 2147483647 w 10"/>
                <a:gd name="T9" fmla="*/ 2147483647 h 14"/>
                <a:gd name="T10" fmla="*/ 0 w 10"/>
                <a:gd name="T11" fmla="*/ 2147483647 h 14"/>
                <a:gd name="T12" fmla="*/ 2147483647 w 10"/>
                <a:gd name="T13" fmla="*/ 0 h 14"/>
                <a:gd name="T14" fmla="*/ 0 60000 65536"/>
                <a:gd name="T15" fmla="*/ 0 60000 65536"/>
                <a:gd name="T16" fmla="*/ 0 60000 65536"/>
                <a:gd name="T17" fmla="*/ 0 60000 65536"/>
                <a:gd name="T18" fmla="*/ 0 60000 65536"/>
                <a:gd name="T19" fmla="*/ 0 60000 65536"/>
                <a:gd name="T20" fmla="*/ 0 60000 65536"/>
                <a:gd name="T21" fmla="*/ 0 w 10"/>
                <a:gd name="T22" fmla="*/ 0 h 14"/>
                <a:gd name="T23" fmla="*/ 10 w 10"/>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4">
                  <a:moveTo>
                    <a:pt x="1" y="0"/>
                  </a:moveTo>
                  <a:cubicBezTo>
                    <a:pt x="2" y="0"/>
                    <a:pt x="2" y="1"/>
                    <a:pt x="2" y="2"/>
                  </a:cubicBezTo>
                  <a:cubicBezTo>
                    <a:pt x="1" y="4"/>
                    <a:pt x="9" y="5"/>
                    <a:pt x="7" y="7"/>
                  </a:cubicBezTo>
                  <a:cubicBezTo>
                    <a:pt x="4" y="9"/>
                    <a:pt x="10" y="7"/>
                    <a:pt x="8" y="14"/>
                  </a:cubicBezTo>
                  <a:cubicBezTo>
                    <a:pt x="6" y="14"/>
                    <a:pt x="4" y="11"/>
                    <a:pt x="4" y="14"/>
                  </a:cubicBezTo>
                  <a:cubicBezTo>
                    <a:pt x="2" y="12"/>
                    <a:pt x="1" y="6"/>
                    <a:pt x="0" y="2"/>
                  </a:cubicBezTo>
                  <a:cubicBezTo>
                    <a:pt x="1" y="2"/>
                    <a:pt x="1" y="1"/>
                    <a:pt x="1"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22" name="Freeform 84"/>
            <p:cNvSpPr>
              <a:spLocks noChangeArrowheads="1"/>
            </p:cNvSpPr>
            <p:nvPr/>
          </p:nvSpPr>
          <p:spPr bwMode="auto">
            <a:xfrm>
              <a:off x="5703629" y="2802370"/>
              <a:ext cx="66251" cy="100507"/>
            </a:xfrm>
            <a:custGeom>
              <a:avLst/>
              <a:gdLst>
                <a:gd name="T0" fmla="*/ 2147483647 w 23"/>
                <a:gd name="T1" fmla="*/ 0 h 31"/>
                <a:gd name="T2" fmla="*/ 2147483647 w 23"/>
                <a:gd name="T3" fmla="*/ 2147483647 h 31"/>
                <a:gd name="T4" fmla="*/ 2147483647 w 23"/>
                <a:gd name="T5" fmla="*/ 2147483647 h 31"/>
                <a:gd name="T6" fmla="*/ 2147483647 w 23"/>
                <a:gd name="T7" fmla="*/ 2147483647 h 31"/>
                <a:gd name="T8" fmla="*/ 2147483647 w 23"/>
                <a:gd name="T9" fmla="*/ 2147483647 h 31"/>
                <a:gd name="T10" fmla="*/ 2147483647 w 23"/>
                <a:gd name="T11" fmla="*/ 2147483647 h 31"/>
                <a:gd name="T12" fmla="*/ 2147483647 w 23"/>
                <a:gd name="T13" fmla="*/ 2147483647 h 31"/>
                <a:gd name="T14" fmla="*/ 2147483647 w 23"/>
                <a:gd name="T15" fmla="*/ 2147483647 h 31"/>
                <a:gd name="T16" fmla="*/ 2147483647 w 23"/>
                <a:gd name="T17" fmla="*/ 2147483647 h 31"/>
                <a:gd name="T18" fmla="*/ 2147483647 w 23"/>
                <a:gd name="T19" fmla="*/ 2147483647 h 31"/>
                <a:gd name="T20" fmla="*/ 2147483647 w 23"/>
                <a:gd name="T21" fmla="*/ 2147483647 h 31"/>
                <a:gd name="T22" fmla="*/ 2147483647 w 23"/>
                <a:gd name="T23" fmla="*/ 2147483647 h 31"/>
                <a:gd name="T24" fmla="*/ 0 w 23"/>
                <a:gd name="T25" fmla="*/ 2147483647 h 31"/>
                <a:gd name="T26" fmla="*/ 2147483647 w 23"/>
                <a:gd name="T27" fmla="*/ 2147483647 h 31"/>
                <a:gd name="T28" fmla="*/ 2147483647 w 23"/>
                <a:gd name="T29" fmla="*/ 0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
                <a:gd name="T46" fmla="*/ 0 h 31"/>
                <a:gd name="T47" fmla="*/ 23 w 23"/>
                <a:gd name="T48" fmla="*/ 31 h 3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 h="31">
                  <a:moveTo>
                    <a:pt x="7" y="0"/>
                  </a:moveTo>
                  <a:cubicBezTo>
                    <a:pt x="9" y="0"/>
                    <a:pt x="9" y="1"/>
                    <a:pt x="9" y="2"/>
                  </a:cubicBezTo>
                  <a:cubicBezTo>
                    <a:pt x="9" y="4"/>
                    <a:pt x="12" y="2"/>
                    <a:pt x="12" y="2"/>
                  </a:cubicBezTo>
                  <a:cubicBezTo>
                    <a:pt x="16" y="4"/>
                    <a:pt x="15" y="9"/>
                    <a:pt x="23" y="7"/>
                  </a:cubicBezTo>
                  <a:cubicBezTo>
                    <a:pt x="23" y="14"/>
                    <a:pt x="23" y="14"/>
                    <a:pt x="23" y="14"/>
                  </a:cubicBezTo>
                  <a:cubicBezTo>
                    <a:pt x="19" y="14"/>
                    <a:pt x="19" y="14"/>
                    <a:pt x="19" y="14"/>
                  </a:cubicBezTo>
                  <a:cubicBezTo>
                    <a:pt x="19" y="16"/>
                    <a:pt x="18" y="17"/>
                    <a:pt x="17" y="17"/>
                  </a:cubicBezTo>
                  <a:cubicBezTo>
                    <a:pt x="20" y="21"/>
                    <a:pt x="16" y="22"/>
                    <a:pt x="16" y="26"/>
                  </a:cubicBezTo>
                  <a:cubicBezTo>
                    <a:pt x="16" y="27"/>
                    <a:pt x="11" y="28"/>
                    <a:pt x="14" y="28"/>
                  </a:cubicBezTo>
                  <a:cubicBezTo>
                    <a:pt x="15" y="31"/>
                    <a:pt x="10" y="29"/>
                    <a:pt x="7" y="30"/>
                  </a:cubicBezTo>
                  <a:cubicBezTo>
                    <a:pt x="8" y="28"/>
                    <a:pt x="6" y="27"/>
                    <a:pt x="6" y="26"/>
                  </a:cubicBezTo>
                  <a:cubicBezTo>
                    <a:pt x="6" y="23"/>
                    <a:pt x="7" y="23"/>
                    <a:pt x="9" y="23"/>
                  </a:cubicBezTo>
                  <a:cubicBezTo>
                    <a:pt x="7" y="21"/>
                    <a:pt x="6" y="17"/>
                    <a:pt x="0" y="19"/>
                  </a:cubicBezTo>
                  <a:cubicBezTo>
                    <a:pt x="0" y="15"/>
                    <a:pt x="4" y="15"/>
                    <a:pt x="6" y="13"/>
                  </a:cubicBezTo>
                  <a:cubicBezTo>
                    <a:pt x="7" y="6"/>
                    <a:pt x="6" y="6"/>
                    <a:pt x="7"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23" name="Freeform 85"/>
            <p:cNvSpPr>
              <a:spLocks noChangeArrowheads="1"/>
            </p:cNvSpPr>
            <p:nvPr/>
          </p:nvSpPr>
          <p:spPr bwMode="auto">
            <a:xfrm>
              <a:off x="5223308" y="2886618"/>
              <a:ext cx="60228" cy="67990"/>
            </a:xfrm>
            <a:custGeom>
              <a:avLst/>
              <a:gdLst>
                <a:gd name="T0" fmla="*/ 2147483647 w 20"/>
                <a:gd name="T1" fmla="*/ 2147483647 h 21"/>
                <a:gd name="T2" fmla="*/ 2147483647 w 20"/>
                <a:gd name="T3" fmla="*/ 2147483647 h 21"/>
                <a:gd name="T4" fmla="*/ 2147483647 w 20"/>
                <a:gd name="T5" fmla="*/ 2147483647 h 21"/>
                <a:gd name="T6" fmla="*/ 2147483647 w 20"/>
                <a:gd name="T7" fmla="*/ 2147483647 h 21"/>
                <a:gd name="T8" fmla="*/ 2147483647 w 20"/>
                <a:gd name="T9" fmla="*/ 2147483647 h 21"/>
                <a:gd name="T10" fmla="*/ 2147483647 w 20"/>
                <a:gd name="T11" fmla="*/ 2147483647 h 21"/>
                <a:gd name="T12" fmla="*/ 2147483647 w 20"/>
                <a:gd name="T13" fmla="*/ 2147483647 h 21"/>
                <a:gd name="T14" fmla="*/ 2147483647 w 20"/>
                <a:gd name="T15" fmla="*/ 2147483647 h 21"/>
                <a:gd name="T16" fmla="*/ 2147483647 w 20"/>
                <a:gd name="T17" fmla="*/ 2147483647 h 21"/>
                <a:gd name="T18" fmla="*/ 2147483647 w 20"/>
                <a:gd name="T19" fmla="*/ 2147483647 h 21"/>
                <a:gd name="T20" fmla="*/ 0 w 20"/>
                <a:gd name="T21" fmla="*/ 2147483647 h 21"/>
                <a:gd name="T22" fmla="*/ 2147483647 w 20"/>
                <a:gd name="T23" fmla="*/ 2147483647 h 21"/>
                <a:gd name="T24" fmla="*/ 2147483647 w 20"/>
                <a:gd name="T25" fmla="*/ 2147483647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
                <a:gd name="T40" fmla="*/ 0 h 21"/>
                <a:gd name="T41" fmla="*/ 20 w 20"/>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 h="21">
                  <a:moveTo>
                    <a:pt x="19" y="1"/>
                  </a:moveTo>
                  <a:cubicBezTo>
                    <a:pt x="18" y="3"/>
                    <a:pt x="20" y="6"/>
                    <a:pt x="19" y="9"/>
                  </a:cubicBezTo>
                  <a:cubicBezTo>
                    <a:pt x="18" y="10"/>
                    <a:pt x="17" y="8"/>
                    <a:pt x="17" y="7"/>
                  </a:cubicBezTo>
                  <a:cubicBezTo>
                    <a:pt x="17" y="7"/>
                    <a:pt x="16" y="7"/>
                    <a:pt x="16" y="8"/>
                  </a:cubicBezTo>
                  <a:cubicBezTo>
                    <a:pt x="15" y="10"/>
                    <a:pt x="17" y="13"/>
                    <a:pt x="16" y="15"/>
                  </a:cubicBezTo>
                  <a:cubicBezTo>
                    <a:pt x="16" y="15"/>
                    <a:pt x="13" y="15"/>
                    <a:pt x="13" y="15"/>
                  </a:cubicBezTo>
                  <a:cubicBezTo>
                    <a:pt x="13" y="15"/>
                    <a:pt x="13" y="17"/>
                    <a:pt x="13" y="18"/>
                  </a:cubicBezTo>
                  <a:cubicBezTo>
                    <a:pt x="12" y="19"/>
                    <a:pt x="9" y="18"/>
                    <a:pt x="9" y="21"/>
                  </a:cubicBezTo>
                  <a:cubicBezTo>
                    <a:pt x="7" y="20"/>
                    <a:pt x="7" y="18"/>
                    <a:pt x="6" y="16"/>
                  </a:cubicBezTo>
                  <a:cubicBezTo>
                    <a:pt x="5" y="16"/>
                    <a:pt x="3" y="14"/>
                    <a:pt x="3" y="14"/>
                  </a:cubicBezTo>
                  <a:cubicBezTo>
                    <a:pt x="2" y="11"/>
                    <a:pt x="3" y="7"/>
                    <a:pt x="0" y="5"/>
                  </a:cubicBezTo>
                  <a:cubicBezTo>
                    <a:pt x="2" y="3"/>
                    <a:pt x="7" y="3"/>
                    <a:pt x="12" y="2"/>
                  </a:cubicBezTo>
                  <a:cubicBezTo>
                    <a:pt x="14" y="2"/>
                    <a:pt x="16" y="0"/>
                    <a:pt x="19" y="1"/>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24" name="Freeform 86"/>
            <p:cNvSpPr>
              <a:spLocks noChangeArrowheads="1"/>
            </p:cNvSpPr>
            <p:nvPr/>
          </p:nvSpPr>
          <p:spPr bwMode="auto">
            <a:xfrm>
              <a:off x="1587018" y="0"/>
              <a:ext cx="1004309" cy="827704"/>
            </a:xfrm>
            <a:custGeom>
              <a:avLst/>
              <a:gdLst>
                <a:gd name="T0" fmla="*/ 2147483647 w 344"/>
                <a:gd name="T1" fmla="*/ 2147483647 h 257"/>
                <a:gd name="T2" fmla="*/ 2147483647 w 344"/>
                <a:gd name="T3" fmla="*/ 2147483647 h 257"/>
                <a:gd name="T4" fmla="*/ 2147483647 w 344"/>
                <a:gd name="T5" fmla="*/ 2147483647 h 257"/>
                <a:gd name="T6" fmla="*/ 2147483647 w 344"/>
                <a:gd name="T7" fmla="*/ 2147483647 h 257"/>
                <a:gd name="T8" fmla="*/ 2147483647 w 344"/>
                <a:gd name="T9" fmla="*/ 2147483647 h 257"/>
                <a:gd name="T10" fmla="*/ 2147483647 w 344"/>
                <a:gd name="T11" fmla="*/ 2147483647 h 257"/>
                <a:gd name="T12" fmla="*/ 2147483647 w 344"/>
                <a:gd name="T13" fmla="*/ 2147483647 h 257"/>
                <a:gd name="T14" fmla="*/ 2147483647 w 344"/>
                <a:gd name="T15" fmla="*/ 2147483647 h 257"/>
                <a:gd name="T16" fmla="*/ 2147483647 w 344"/>
                <a:gd name="T17" fmla="*/ 2147483647 h 257"/>
                <a:gd name="T18" fmla="*/ 2147483647 w 344"/>
                <a:gd name="T19" fmla="*/ 2147483647 h 257"/>
                <a:gd name="T20" fmla="*/ 2147483647 w 344"/>
                <a:gd name="T21" fmla="*/ 2147483647 h 257"/>
                <a:gd name="T22" fmla="*/ 2147483647 w 344"/>
                <a:gd name="T23" fmla="*/ 2147483647 h 257"/>
                <a:gd name="T24" fmla="*/ 2147483647 w 344"/>
                <a:gd name="T25" fmla="*/ 2147483647 h 257"/>
                <a:gd name="T26" fmla="*/ 2147483647 w 344"/>
                <a:gd name="T27" fmla="*/ 2147483647 h 257"/>
                <a:gd name="T28" fmla="*/ 2147483647 w 344"/>
                <a:gd name="T29" fmla="*/ 2147483647 h 257"/>
                <a:gd name="T30" fmla="*/ 2147483647 w 344"/>
                <a:gd name="T31" fmla="*/ 2147483647 h 257"/>
                <a:gd name="T32" fmla="*/ 2147483647 w 344"/>
                <a:gd name="T33" fmla="*/ 2147483647 h 257"/>
                <a:gd name="T34" fmla="*/ 2147483647 w 344"/>
                <a:gd name="T35" fmla="*/ 2147483647 h 257"/>
                <a:gd name="T36" fmla="*/ 2147483647 w 344"/>
                <a:gd name="T37" fmla="*/ 2147483647 h 257"/>
                <a:gd name="T38" fmla="*/ 2147483647 w 344"/>
                <a:gd name="T39" fmla="*/ 2147483647 h 257"/>
                <a:gd name="T40" fmla="*/ 2147483647 w 344"/>
                <a:gd name="T41" fmla="*/ 2147483647 h 257"/>
                <a:gd name="T42" fmla="*/ 2147483647 w 344"/>
                <a:gd name="T43" fmla="*/ 2147483647 h 257"/>
                <a:gd name="T44" fmla="*/ 2147483647 w 344"/>
                <a:gd name="T45" fmla="*/ 2147483647 h 257"/>
                <a:gd name="T46" fmla="*/ 2147483647 w 344"/>
                <a:gd name="T47" fmla="*/ 2147483647 h 257"/>
                <a:gd name="T48" fmla="*/ 2147483647 w 344"/>
                <a:gd name="T49" fmla="*/ 2147483647 h 257"/>
                <a:gd name="T50" fmla="*/ 2147483647 w 344"/>
                <a:gd name="T51" fmla="*/ 2147483647 h 257"/>
                <a:gd name="T52" fmla="*/ 2147483647 w 344"/>
                <a:gd name="T53" fmla="*/ 2147483647 h 257"/>
                <a:gd name="T54" fmla="*/ 2147483647 w 344"/>
                <a:gd name="T55" fmla="*/ 2147483647 h 257"/>
                <a:gd name="T56" fmla="*/ 2147483647 w 344"/>
                <a:gd name="T57" fmla="*/ 2147483647 h 257"/>
                <a:gd name="T58" fmla="*/ 2147483647 w 344"/>
                <a:gd name="T59" fmla="*/ 2147483647 h 257"/>
                <a:gd name="T60" fmla="*/ 2147483647 w 344"/>
                <a:gd name="T61" fmla="*/ 2147483647 h 257"/>
                <a:gd name="T62" fmla="*/ 2147483647 w 344"/>
                <a:gd name="T63" fmla="*/ 2147483647 h 257"/>
                <a:gd name="T64" fmla="*/ 2147483647 w 344"/>
                <a:gd name="T65" fmla="*/ 2147483647 h 257"/>
                <a:gd name="T66" fmla="*/ 2147483647 w 344"/>
                <a:gd name="T67" fmla="*/ 2147483647 h 257"/>
                <a:gd name="T68" fmla="*/ 2147483647 w 344"/>
                <a:gd name="T69" fmla="*/ 2147483647 h 257"/>
                <a:gd name="T70" fmla="*/ 2147483647 w 344"/>
                <a:gd name="T71" fmla="*/ 2147483647 h 257"/>
                <a:gd name="T72" fmla="*/ 2147483647 w 344"/>
                <a:gd name="T73" fmla="*/ 2147483647 h 257"/>
                <a:gd name="T74" fmla="*/ 2147483647 w 344"/>
                <a:gd name="T75" fmla="*/ 2147483647 h 257"/>
                <a:gd name="T76" fmla="*/ 2147483647 w 344"/>
                <a:gd name="T77" fmla="*/ 2147483647 h 257"/>
                <a:gd name="T78" fmla="*/ 2147483647 w 344"/>
                <a:gd name="T79" fmla="*/ 2147483647 h 257"/>
                <a:gd name="T80" fmla="*/ 2147483647 w 344"/>
                <a:gd name="T81" fmla="*/ 2147483647 h 257"/>
                <a:gd name="T82" fmla="*/ 2147483647 w 344"/>
                <a:gd name="T83" fmla="*/ 2147483647 h 257"/>
                <a:gd name="T84" fmla="*/ 2147483647 w 344"/>
                <a:gd name="T85" fmla="*/ 2147483647 h 257"/>
                <a:gd name="T86" fmla="*/ 2147483647 w 344"/>
                <a:gd name="T87" fmla="*/ 2147483647 h 257"/>
                <a:gd name="T88" fmla="*/ 2147483647 w 344"/>
                <a:gd name="T89" fmla="*/ 2147483647 h 257"/>
                <a:gd name="T90" fmla="*/ 2147483647 w 344"/>
                <a:gd name="T91" fmla="*/ 2147483647 h 257"/>
                <a:gd name="T92" fmla="*/ 2147483647 w 344"/>
                <a:gd name="T93" fmla="*/ 2147483647 h 257"/>
                <a:gd name="T94" fmla="*/ 2147483647 w 344"/>
                <a:gd name="T95" fmla="*/ 2147483647 h 257"/>
                <a:gd name="T96" fmla="*/ 2147483647 w 344"/>
                <a:gd name="T97" fmla="*/ 2147483647 h 257"/>
                <a:gd name="T98" fmla="*/ 2147483647 w 344"/>
                <a:gd name="T99" fmla="*/ 2147483647 h 257"/>
                <a:gd name="T100" fmla="*/ 2147483647 w 344"/>
                <a:gd name="T101" fmla="*/ 2147483647 h 257"/>
                <a:gd name="T102" fmla="*/ 2147483647 w 344"/>
                <a:gd name="T103" fmla="*/ 2147483647 h 257"/>
                <a:gd name="T104" fmla="*/ 2147483647 w 344"/>
                <a:gd name="T105" fmla="*/ 2147483647 h 257"/>
                <a:gd name="T106" fmla="*/ 2147483647 w 344"/>
                <a:gd name="T107" fmla="*/ 2147483647 h 257"/>
                <a:gd name="T108" fmla="*/ 2147483647 w 344"/>
                <a:gd name="T109" fmla="*/ 2147483647 h 257"/>
                <a:gd name="T110" fmla="*/ 2147483647 w 344"/>
                <a:gd name="T111" fmla="*/ 2147483647 h 257"/>
                <a:gd name="T112" fmla="*/ 2147483647 w 344"/>
                <a:gd name="T113" fmla="*/ 2147483647 h 257"/>
                <a:gd name="T114" fmla="*/ 2147483647 w 344"/>
                <a:gd name="T115" fmla="*/ 2147483647 h 25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44"/>
                <a:gd name="T175" fmla="*/ 0 h 257"/>
                <a:gd name="T176" fmla="*/ 344 w 344"/>
                <a:gd name="T177" fmla="*/ 257 h 25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44" h="257">
                  <a:moveTo>
                    <a:pt x="232" y="26"/>
                  </a:moveTo>
                  <a:cubicBezTo>
                    <a:pt x="233" y="27"/>
                    <a:pt x="235" y="27"/>
                    <a:pt x="235" y="29"/>
                  </a:cubicBezTo>
                  <a:cubicBezTo>
                    <a:pt x="237" y="30"/>
                    <a:pt x="239" y="27"/>
                    <a:pt x="239" y="27"/>
                  </a:cubicBezTo>
                  <a:cubicBezTo>
                    <a:pt x="242" y="27"/>
                    <a:pt x="242" y="29"/>
                    <a:pt x="244" y="29"/>
                  </a:cubicBezTo>
                  <a:cubicBezTo>
                    <a:pt x="245" y="28"/>
                    <a:pt x="245" y="27"/>
                    <a:pt x="246" y="27"/>
                  </a:cubicBezTo>
                  <a:cubicBezTo>
                    <a:pt x="248" y="27"/>
                    <a:pt x="249" y="27"/>
                    <a:pt x="251" y="27"/>
                  </a:cubicBezTo>
                  <a:cubicBezTo>
                    <a:pt x="256" y="26"/>
                    <a:pt x="262" y="24"/>
                    <a:pt x="266" y="26"/>
                  </a:cubicBezTo>
                  <a:cubicBezTo>
                    <a:pt x="265" y="29"/>
                    <a:pt x="259" y="27"/>
                    <a:pt x="258" y="30"/>
                  </a:cubicBezTo>
                  <a:cubicBezTo>
                    <a:pt x="258" y="33"/>
                    <a:pt x="261" y="30"/>
                    <a:pt x="261" y="30"/>
                  </a:cubicBezTo>
                  <a:cubicBezTo>
                    <a:pt x="263" y="30"/>
                    <a:pt x="263" y="32"/>
                    <a:pt x="268" y="30"/>
                  </a:cubicBezTo>
                  <a:cubicBezTo>
                    <a:pt x="268" y="30"/>
                    <a:pt x="269" y="29"/>
                    <a:pt x="270" y="29"/>
                  </a:cubicBezTo>
                  <a:cubicBezTo>
                    <a:pt x="271" y="28"/>
                    <a:pt x="277" y="26"/>
                    <a:pt x="277" y="26"/>
                  </a:cubicBezTo>
                  <a:cubicBezTo>
                    <a:pt x="280" y="29"/>
                    <a:pt x="276" y="25"/>
                    <a:pt x="279" y="24"/>
                  </a:cubicBezTo>
                  <a:cubicBezTo>
                    <a:pt x="279" y="24"/>
                    <a:pt x="283" y="25"/>
                    <a:pt x="283" y="24"/>
                  </a:cubicBezTo>
                  <a:cubicBezTo>
                    <a:pt x="284" y="24"/>
                    <a:pt x="286" y="22"/>
                    <a:pt x="290" y="23"/>
                  </a:cubicBezTo>
                  <a:cubicBezTo>
                    <a:pt x="290" y="25"/>
                    <a:pt x="290" y="27"/>
                    <a:pt x="289" y="27"/>
                  </a:cubicBezTo>
                  <a:cubicBezTo>
                    <a:pt x="288" y="28"/>
                    <a:pt x="287" y="29"/>
                    <a:pt x="286" y="30"/>
                  </a:cubicBezTo>
                  <a:cubicBezTo>
                    <a:pt x="284" y="32"/>
                    <a:pt x="284" y="35"/>
                    <a:pt x="280" y="34"/>
                  </a:cubicBezTo>
                  <a:cubicBezTo>
                    <a:pt x="281" y="38"/>
                    <a:pt x="283" y="33"/>
                    <a:pt x="286" y="34"/>
                  </a:cubicBezTo>
                  <a:cubicBezTo>
                    <a:pt x="287" y="35"/>
                    <a:pt x="286" y="32"/>
                    <a:pt x="287" y="31"/>
                  </a:cubicBezTo>
                  <a:cubicBezTo>
                    <a:pt x="289" y="30"/>
                    <a:pt x="294" y="32"/>
                    <a:pt x="294" y="29"/>
                  </a:cubicBezTo>
                  <a:cubicBezTo>
                    <a:pt x="298" y="33"/>
                    <a:pt x="306" y="26"/>
                    <a:pt x="308" y="30"/>
                  </a:cubicBezTo>
                  <a:cubicBezTo>
                    <a:pt x="310" y="29"/>
                    <a:pt x="311" y="27"/>
                    <a:pt x="312" y="26"/>
                  </a:cubicBezTo>
                  <a:cubicBezTo>
                    <a:pt x="317" y="27"/>
                    <a:pt x="320" y="24"/>
                    <a:pt x="324" y="24"/>
                  </a:cubicBezTo>
                  <a:cubicBezTo>
                    <a:pt x="323" y="24"/>
                    <a:pt x="325" y="26"/>
                    <a:pt x="325" y="26"/>
                  </a:cubicBezTo>
                  <a:cubicBezTo>
                    <a:pt x="326" y="26"/>
                    <a:pt x="331" y="25"/>
                    <a:pt x="332" y="26"/>
                  </a:cubicBezTo>
                  <a:cubicBezTo>
                    <a:pt x="334" y="28"/>
                    <a:pt x="333" y="25"/>
                    <a:pt x="335" y="26"/>
                  </a:cubicBezTo>
                  <a:cubicBezTo>
                    <a:pt x="338" y="26"/>
                    <a:pt x="340" y="29"/>
                    <a:pt x="343" y="29"/>
                  </a:cubicBezTo>
                  <a:cubicBezTo>
                    <a:pt x="344" y="32"/>
                    <a:pt x="342" y="31"/>
                    <a:pt x="340" y="31"/>
                  </a:cubicBezTo>
                  <a:cubicBezTo>
                    <a:pt x="340" y="32"/>
                    <a:pt x="338" y="34"/>
                    <a:pt x="338" y="34"/>
                  </a:cubicBezTo>
                  <a:cubicBezTo>
                    <a:pt x="334" y="36"/>
                    <a:pt x="328" y="35"/>
                    <a:pt x="328" y="40"/>
                  </a:cubicBezTo>
                  <a:cubicBezTo>
                    <a:pt x="324" y="40"/>
                    <a:pt x="320" y="39"/>
                    <a:pt x="318" y="41"/>
                  </a:cubicBezTo>
                  <a:cubicBezTo>
                    <a:pt x="320" y="43"/>
                    <a:pt x="323" y="44"/>
                    <a:pt x="317" y="44"/>
                  </a:cubicBezTo>
                  <a:cubicBezTo>
                    <a:pt x="317" y="46"/>
                    <a:pt x="319" y="45"/>
                    <a:pt x="321" y="45"/>
                  </a:cubicBezTo>
                  <a:cubicBezTo>
                    <a:pt x="319" y="49"/>
                    <a:pt x="312" y="49"/>
                    <a:pt x="311" y="54"/>
                  </a:cubicBezTo>
                  <a:cubicBezTo>
                    <a:pt x="308" y="54"/>
                    <a:pt x="312" y="51"/>
                    <a:pt x="311" y="51"/>
                  </a:cubicBezTo>
                  <a:cubicBezTo>
                    <a:pt x="310" y="51"/>
                    <a:pt x="307" y="53"/>
                    <a:pt x="304" y="54"/>
                  </a:cubicBezTo>
                  <a:cubicBezTo>
                    <a:pt x="304" y="55"/>
                    <a:pt x="306" y="55"/>
                    <a:pt x="307" y="55"/>
                  </a:cubicBezTo>
                  <a:cubicBezTo>
                    <a:pt x="303" y="58"/>
                    <a:pt x="305" y="57"/>
                    <a:pt x="304" y="62"/>
                  </a:cubicBezTo>
                  <a:cubicBezTo>
                    <a:pt x="304" y="64"/>
                    <a:pt x="299" y="64"/>
                    <a:pt x="298" y="65"/>
                  </a:cubicBezTo>
                  <a:cubicBezTo>
                    <a:pt x="298" y="66"/>
                    <a:pt x="299" y="69"/>
                    <a:pt x="298" y="69"/>
                  </a:cubicBezTo>
                  <a:cubicBezTo>
                    <a:pt x="297" y="70"/>
                    <a:pt x="295" y="70"/>
                    <a:pt x="293" y="71"/>
                  </a:cubicBezTo>
                  <a:cubicBezTo>
                    <a:pt x="293" y="73"/>
                    <a:pt x="295" y="73"/>
                    <a:pt x="296" y="75"/>
                  </a:cubicBezTo>
                  <a:cubicBezTo>
                    <a:pt x="296" y="78"/>
                    <a:pt x="300" y="77"/>
                    <a:pt x="301" y="78"/>
                  </a:cubicBezTo>
                  <a:cubicBezTo>
                    <a:pt x="302" y="78"/>
                    <a:pt x="301" y="80"/>
                    <a:pt x="301" y="80"/>
                  </a:cubicBezTo>
                  <a:cubicBezTo>
                    <a:pt x="302" y="81"/>
                    <a:pt x="304" y="81"/>
                    <a:pt x="305" y="82"/>
                  </a:cubicBezTo>
                  <a:cubicBezTo>
                    <a:pt x="305" y="84"/>
                    <a:pt x="307" y="85"/>
                    <a:pt x="307" y="88"/>
                  </a:cubicBezTo>
                  <a:cubicBezTo>
                    <a:pt x="302" y="89"/>
                    <a:pt x="298" y="88"/>
                    <a:pt x="293" y="90"/>
                  </a:cubicBezTo>
                  <a:cubicBezTo>
                    <a:pt x="296" y="94"/>
                    <a:pt x="299" y="98"/>
                    <a:pt x="307" y="97"/>
                  </a:cubicBezTo>
                  <a:cubicBezTo>
                    <a:pt x="306" y="100"/>
                    <a:pt x="308" y="100"/>
                    <a:pt x="310" y="100"/>
                  </a:cubicBezTo>
                  <a:cubicBezTo>
                    <a:pt x="310" y="103"/>
                    <a:pt x="307" y="102"/>
                    <a:pt x="307" y="104"/>
                  </a:cubicBezTo>
                  <a:cubicBezTo>
                    <a:pt x="307" y="106"/>
                    <a:pt x="305" y="107"/>
                    <a:pt x="303" y="107"/>
                  </a:cubicBezTo>
                  <a:cubicBezTo>
                    <a:pt x="301" y="112"/>
                    <a:pt x="308" y="109"/>
                    <a:pt x="307" y="114"/>
                  </a:cubicBezTo>
                  <a:cubicBezTo>
                    <a:pt x="304" y="114"/>
                    <a:pt x="304" y="115"/>
                    <a:pt x="305" y="116"/>
                  </a:cubicBezTo>
                  <a:cubicBezTo>
                    <a:pt x="304" y="120"/>
                    <a:pt x="301" y="115"/>
                    <a:pt x="298" y="116"/>
                  </a:cubicBezTo>
                  <a:cubicBezTo>
                    <a:pt x="296" y="116"/>
                    <a:pt x="297" y="120"/>
                    <a:pt x="294" y="120"/>
                  </a:cubicBezTo>
                  <a:cubicBezTo>
                    <a:pt x="294" y="122"/>
                    <a:pt x="295" y="123"/>
                    <a:pt x="297" y="124"/>
                  </a:cubicBezTo>
                  <a:cubicBezTo>
                    <a:pt x="297" y="126"/>
                    <a:pt x="293" y="125"/>
                    <a:pt x="291" y="125"/>
                  </a:cubicBezTo>
                  <a:cubicBezTo>
                    <a:pt x="287" y="126"/>
                    <a:pt x="284" y="129"/>
                    <a:pt x="280" y="130"/>
                  </a:cubicBezTo>
                  <a:cubicBezTo>
                    <a:pt x="280" y="132"/>
                    <a:pt x="283" y="130"/>
                    <a:pt x="284" y="131"/>
                  </a:cubicBezTo>
                  <a:cubicBezTo>
                    <a:pt x="286" y="132"/>
                    <a:pt x="287" y="136"/>
                    <a:pt x="290" y="135"/>
                  </a:cubicBezTo>
                  <a:cubicBezTo>
                    <a:pt x="291" y="138"/>
                    <a:pt x="288" y="138"/>
                    <a:pt x="287" y="139"/>
                  </a:cubicBezTo>
                  <a:cubicBezTo>
                    <a:pt x="286" y="141"/>
                    <a:pt x="289" y="146"/>
                    <a:pt x="286" y="146"/>
                  </a:cubicBezTo>
                  <a:cubicBezTo>
                    <a:pt x="288" y="152"/>
                    <a:pt x="297" y="150"/>
                    <a:pt x="298" y="156"/>
                  </a:cubicBezTo>
                  <a:cubicBezTo>
                    <a:pt x="296" y="156"/>
                    <a:pt x="293" y="157"/>
                    <a:pt x="293" y="155"/>
                  </a:cubicBezTo>
                  <a:cubicBezTo>
                    <a:pt x="291" y="155"/>
                    <a:pt x="292" y="156"/>
                    <a:pt x="293" y="156"/>
                  </a:cubicBezTo>
                  <a:cubicBezTo>
                    <a:pt x="289" y="160"/>
                    <a:pt x="287" y="160"/>
                    <a:pt x="280" y="159"/>
                  </a:cubicBezTo>
                  <a:cubicBezTo>
                    <a:pt x="282" y="154"/>
                    <a:pt x="274" y="159"/>
                    <a:pt x="276" y="153"/>
                  </a:cubicBezTo>
                  <a:cubicBezTo>
                    <a:pt x="272" y="152"/>
                    <a:pt x="272" y="156"/>
                    <a:pt x="268" y="155"/>
                  </a:cubicBezTo>
                  <a:cubicBezTo>
                    <a:pt x="269" y="157"/>
                    <a:pt x="269" y="158"/>
                    <a:pt x="266" y="158"/>
                  </a:cubicBezTo>
                  <a:cubicBezTo>
                    <a:pt x="266" y="160"/>
                    <a:pt x="274" y="160"/>
                    <a:pt x="268" y="160"/>
                  </a:cubicBezTo>
                  <a:cubicBezTo>
                    <a:pt x="269" y="163"/>
                    <a:pt x="272" y="162"/>
                    <a:pt x="275" y="162"/>
                  </a:cubicBezTo>
                  <a:cubicBezTo>
                    <a:pt x="278" y="162"/>
                    <a:pt x="282" y="164"/>
                    <a:pt x="286" y="163"/>
                  </a:cubicBezTo>
                  <a:cubicBezTo>
                    <a:pt x="283" y="168"/>
                    <a:pt x="280" y="171"/>
                    <a:pt x="276" y="175"/>
                  </a:cubicBezTo>
                  <a:cubicBezTo>
                    <a:pt x="273" y="174"/>
                    <a:pt x="270" y="175"/>
                    <a:pt x="268" y="176"/>
                  </a:cubicBezTo>
                  <a:cubicBezTo>
                    <a:pt x="267" y="176"/>
                    <a:pt x="265" y="176"/>
                    <a:pt x="265" y="176"/>
                  </a:cubicBezTo>
                  <a:cubicBezTo>
                    <a:pt x="263" y="178"/>
                    <a:pt x="264" y="176"/>
                    <a:pt x="262" y="176"/>
                  </a:cubicBezTo>
                  <a:cubicBezTo>
                    <a:pt x="258" y="176"/>
                    <a:pt x="255" y="179"/>
                    <a:pt x="249" y="179"/>
                  </a:cubicBezTo>
                  <a:cubicBezTo>
                    <a:pt x="247" y="179"/>
                    <a:pt x="249" y="180"/>
                    <a:pt x="249" y="180"/>
                  </a:cubicBezTo>
                  <a:cubicBezTo>
                    <a:pt x="248" y="183"/>
                    <a:pt x="247" y="181"/>
                    <a:pt x="242" y="182"/>
                  </a:cubicBezTo>
                  <a:cubicBezTo>
                    <a:pt x="242" y="183"/>
                    <a:pt x="244" y="183"/>
                    <a:pt x="245" y="183"/>
                  </a:cubicBezTo>
                  <a:cubicBezTo>
                    <a:pt x="245" y="185"/>
                    <a:pt x="235" y="186"/>
                    <a:pt x="237" y="182"/>
                  </a:cubicBezTo>
                  <a:cubicBezTo>
                    <a:pt x="236" y="182"/>
                    <a:pt x="232" y="182"/>
                    <a:pt x="231" y="183"/>
                  </a:cubicBezTo>
                  <a:cubicBezTo>
                    <a:pt x="230" y="184"/>
                    <a:pt x="232" y="187"/>
                    <a:pt x="231" y="189"/>
                  </a:cubicBezTo>
                  <a:cubicBezTo>
                    <a:pt x="231" y="188"/>
                    <a:pt x="227" y="187"/>
                    <a:pt x="227" y="189"/>
                  </a:cubicBezTo>
                  <a:cubicBezTo>
                    <a:pt x="227" y="189"/>
                    <a:pt x="229" y="191"/>
                    <a:pt x="228" y="193"/>
                  </a:cubicBezTo>
                  <a:cubicBezTo>
                    <a:pt x="226" y="194"/>
                    <a:pt x="226" y="193"/>
                    <a:pt x="224" y="193"/>
                  </a:cubicBezTo>
                  <a:cubicBezTo>
                    <a:pt x="224" y="197"/>
                    <a:pt x="224" y="197"/>
                    <a:pt x="224" y="197"/>
                  </a:cubicBezTo>
                  <a:cubicBezTo>
                    <a:pt x="223" y="197"/>
                    <a:pt x="222" y="197"/>
                    <a:pt x="221" y="197"/>
                  </a:cubicBezTo>
                  <a:cubicBezTo>
                    <a:pt x="220" y="197"/>
                    <a:pt x="221" y="199"/>
                    <a:pt x="220" y="200"/>
                  </a:cubicBezTo>
                  <a:cubicBezTo>
                    <a:pt x="218" y="201"/>
                    <a:pt x="212" y="199"/>
                    <a:pt x="213" y="204"/>
                  </a:cubicBezTo>
                  <a:cubicBezTo>
                    <a:pt x="207" y="205"/>
                    <a:pt x="201" y="206"/>
                    <a:pt x="193" y="205"/>
                  </a:cubicBezTo>
                  <a:cubicBezTo>
                    <a:pt x="190" y="207"/>
                    <a:pt x="189" y="214"/>
                    <a:pt x="185" y="211"/>
                  </a:cubicBezTo>
                  <a:cubicBezTo>
                    <a:pt x="185" y="212"/>
                    <a:pt x="187" y="213"/>
                    <a:pt x="186" y="215"/>
                  </a:cubicBezTo>
                  <a:cubicBezTo>
                    <a:pt x="186" y="215"/>
                    <a:pt x="184" y="215"/>
                    <a:pt x="183" y="215"/>
                  </a:cubicBezTo>
                  <a:cubicBezTo>
                    <a:pt x="183" y="216"/>
                    <a:pt x="185" y="217"/>
                    <a:pt x="185" y="218"/>
                  </a:cubicBezTo>
                  <a:cubicBezTo>
                    <a:pt x="185" y="218"/>
                    <a:pt x="183" y="219"/>
                    <a:pt x="183" y="219"/>
                  </a:cubicBezTo>
                  <a:cubicBezTo>
                    <a:pt x="183" y="221"/>
                    <a:pt x="179" y="224"/>
                    <a:pt x="182" y="225"/>
                  </a:cubicBezTo>
                  <a:cubicBezTo>
                    <a:pt x="182" y="227"/>
                    <a:pt x="180" y="226"/>
                    <a:pt x="179" y="226"/>
                  </a:cubicBezTo>
                  <a:cubicBezTo>
                    <a:pt x="179" y="227"/>
                    <a:pt x="177" y="229"/>
                    <a:pt x="176" y="229"/>
                  </a:cubicBezTo>
                  <a:cubicBezTo>
                    <a:pt x="176" y="230"/>
                    <a:pt x="177" y="232"/>
                    <a:pt x="176" y="232"/>
                  </a:cubicBezTo>
                  <a:cubicBezTo>
                    <a:pt x="174" y="234"/>
                    <a:pt x="176" y="235"/>
                    <a:pt x="175" y="238"/>
                  </a:cubicBezTo>
                  <a:cubicBezTo>
                    <a:pt x="175" y="238"/>
                    <a:pt x="172" y="237"/>
                    <a:pt x="172" y="238"/>
                  </a:cubicBezTo>
                  <a:cubicBezTo>
                    <a:pt x="172" y="238"/>
                    <a:pt x="173" y="239"/>
                    <a:pt x="174" y="240"/>
                  </a:cubicBezTo>
                  <a:cubicBezTo>
                    <a:pt x="174" y="243"/>
                    <a:pt x="172" y="243"/>
                    <a:pt x="172" y="245"/>
                  </a:cubicBezTo>
                  <a:cubicBezTo>
                    <a:pt x="172" y="246"/>
                    <a:pt x="173" y="248"/>
                    <a:pt x="174" y="247"/>
                  </a:cubicBezTo>
                  <a:cubicBezTo>
                    <a:pt x="172" y="252"/>
                    <a:pt x="169" y="254"/>
                    <a:pt x="165" y="257"/>
                  </a:cubicBezTo>
                  <a:cubicBezTo>
                    <a:pt x="161" y="257"/>
                    <a:pt x="158" y="254"/>
                    <a:pt x="155" y="252"/>
                  </a:cubicBezTo>
                  <a:cubicBezTo>
                    <a:pt x="151" y="257"/>
                    <a:pt x="143" y="248"/>
                    <a:pt x="144" y="249"/>
                  </a:cubicBezTo>
                  <a:cubicBezTo>
                    <a:pt x="143" y="248"/>
                    <a:pt x="142" y="251"/>
                    <a:pt x="143" y="252"/>
                  </a:cubicBezTo>
                  <a:cubicBezTo>
                    <a:pt x="141" y="251"/>
                    <a:pt x="141" y="249"/>
                    <a:pt x="140" y="247"/>
                  </a:cubicBezTo>
                  <a:cubicBezTo>
                    <a:pt x="139" y="246"/>
                    <a:pt x="135" y="246"/>
                    <a:pt x="136" y="242"/>
                  </a:cubicBezTo>
                  <a:cubicBezTo>
                    <a:pt x="134" y="240"/>
                    <a:pt x="132" y="239"/>
                    <a:pt x="130" y="238"/>
                  </a:cubicBezTo>
                  <a:cubicBezTo>
                    <a:pt x="130" y="236"/>
                    <a:pt x="132" y="237"/>
                    <a:pt x="133" y="236"/>
                  </a:cubicBezTo>
                  <a:cubicBezTo>
                    <a:pt x="132" y="233"/>
                    <a:pt x="129" y="234"/>
                    <a:pt x="127" y="232"/>
                  </a:cubicBezTo>
                  <a:cubicBezTo>
                    <a:pt x="126" y="231"/>
                    <a:pt x="126" y="228"/>
                    <a:pt x="124" y="228"/>
                  </a:cubicBezTo>
                  <a:cubicBezTo>
                    <a:pt x="122" y="231"/>
                    <a:pt x="124" y="226"/>
                    <a:pt x="124" y="226"/>
                  </a:cubicBezTo>
                  <a:cubicBezTo>
                    <a:pt x="124" y="225"/>
                    <a:pt x="122" y="226"/>
                    <a:pt x="122" y="225"/>
                  </a:cubicBezTo>
                  <a:cubicBezTo>
                    <a:pt x="121" y="223"/>
                    <a:pt x="123" y="221"/>
                    <a:pt x="120" y="221"/>
                  </a:cubicBezTo>
                  <a:cubicBezTo>
                    <a:pt x="118" y="221"/>
                    <a:pt x="120" y="215"/>
                    <a:pt x="117" y="218"/>
                  </a:cubicBezTo>
                  <a:cubicBezTo>
                    <a:pt x="116" y="217"/>
                    <a:pt x="116" y="215"/>
                    <a:pt x="113" y="215"/>
                  </a:cubicBezTo>
                  <a:cubicBezTo>
                    <a:pt x="114" y="213"/>
                    <a:pt x="116" y="213"/>
                    <a:pt x="116" y="211"/>
                  </a:cubicBezTo>
                  <a:cubicBezTo>
                    <a:pt x="116" y="209"/>
                    <a:pt x="113" y="210"/>
                    <a:pt x="110" y="210"/>
                  </a:cubicBezTo>
                  <a:cubicBezTo>
                    <a:pt x="109" y="204"/>
                    <a:pt x="110" y="202"/>
                    <a:pt x="112" y="197"/>
                  </a:cubicBezTo>
                  <a:cubicBezTo>
                    <a:pt x="109" y="195"/>
                    <a:pt x="115" y="192"/>
                    <a:pt x="109" y="193"/>
                  </a:cubicBezTo>
                  <a:cubicBezTo>
                    <a:pt x="109" y="191"/>
                    <a:pt x="111" y="192"/>
                    <a:pt x="112" y="191"/>
                  </a:cubicBezTo>
                  <a:cubicBezTo>
                    <a:pt x="112" y="191"/>
                    <a:pt x="112" y="189"/>
                    <a:pt x="112" y="189"/>
                  </a:cubicBezTo>
                  <a:cubicBezTo>
                    <a:pt x="113" y="188"/>
                    <a:pt x="113" y="190"/>
                    <a:pt x="115" y="190"/>
                  </a:cubicBezTo>
                  <a:cubicBezTo>
                    <a:pt x="115" y="182"/>
                    <a:pt x="115" y="182"/>
                    <a:pt x="115" y="182"/>
                  </a:cubicBezTo>
                  <a:cubicBezTo>
                    <a:pt x="117" y="182"/>
                    <a:pt x="118" y="180"/>
                    <a:pt x="119" y="179"/>
                  </a:cubicBezTo>
                  <a:cubicBezTo>
                    <a:pt x="120" y="179"/>
                    <a:pt x="120" y="180"/>
                    <a:pt x="120" y="182"/>
                  </a:cubicBezTo>
                  <a:cubicBezTo>
                    <a:pt x="122" y="181"/>
                    <a:pt x="122" y="178"/>
                    <a:pt x="124" y="179"/>
                  </a:cubicBezTo>
                  <a:cubicBezTo>
                    <a:pt x="126" y="177"/>
                    <a:pt x="123" y="176"/>
                    <a:pt x="123" y="176"/>
                  </a:cubicBezTo>
                  <a:cubicBezTo>
                    <a:pt x="123" y="174"/>
                    <a:pt x="127" y="174"/>
                    <a:pt x="127" y="173"/>
                  </a:cubicBezTo>
                  <a:cubicBezTo>
                    <a:pt x="128" y="171"/>
                    <a:pt x="123" y="170"/>
                    <a:pt x="126" y="166"/>
                  </a:cubicBezTo>
                  <a:cubicBezTo>
                    <a:pt x="120" y="170"/>
                    <a:pt x="128" y="163"/>
                    <a:pt x="119" y="165"/>
                  </a:cubicBezTo>
                  <a:cubicBezTo>
                    <a:pt x="118" y="160"/>
                    <a:pt x="123" y="160"/>
                    <a:pt x="127" y="160"/>
                  </a:cubicBezTo>
                  <a:cubicBezTo>
                    <a:pt x="127" y="159"/>
                    <a:pt x="124" y="160"/>
                    <a:pt x="124" y="158"/>
                  </a:cubicBezTo>
                  <a:cubicBezTo>
                    <a:pt x="125" y="156"/>
                    <a:pt x="122" y="157"/>
                    <a:pt x="122" y="156"/>
                  </a:cubicBezTo>
                  <a:cubicBezTo>
                    <a:pt x="121" y="156"/>
                    <a:pt x="122" y="154"/>
                    <a:pt x="122" y="153"/>
                  </a:cubicBezTo>
                  <a:cubicBezTo>
                    <a:pt x="121" y="153"/>
                    <a:pt x="118" y="151"/>
                    <a:pt x="117" y="151"/>
                  </a:cubicBezTo>
                  <a:cubicBezTo>
                    <a:pt x="116" y="151"/>
                    <a:pt x="115" y="147"/>
                    <a:pt x="113" y="145"/>
                  </a:cubicBezTo>
                  <a:cubicBezTo>
                    <a:pt x="111" y="147"/>
                    <a:pt x="110" y="149"/>
                    <a:pt x="109" y="145"/>
                  </a:cubicBezTo>
                  <a:cubicBezTo>
                    <a:pt x="107" y="145"/>
                    <a:pt x="108" y="148"/>
                    <a:pt x="108" y="149"/>
                  </a:cubicBezTo>
                  <a:cubicBezTo>
                    <a:pt x="101" y="149"/>
                    <a:pt x="101" y="149"/>
                    <a:pt x="101" y="149"/>
                  </a:cubicBezTo>
                  <a:cubicBezTo>
                    <a:pt x="96" y="143"/>
                    <a:pt x="99" y="139"/>
                    <a:pt x="101" y="132"/>
                  </a:cubicBezTo>
                  <a:cubicBezTo>
                    <a:pt x="100" y="131"/>
                    <a:pt x="99" y="130"/>
                    <a:pt x="99" y="128"/>
                  </a:cubicBezTo>
                  <a:cubicBezTo>
                    <a:pt x="98" y="128"/>
                    <a:pt x="98" y="130"/>
                    <a:pt x="98" y="131"/>
                  </a:cubicBezTo>
                  <a:cubicBezTo>
                    <a:pt x="94" y="131"/>
                    <a:pt x="99" y="123"/>
                    <a:pt x="94" y="125"/>
                  </a:cubicBezTo>
                  <a:cubicBezTo>
                    <a:pt x="95" y="123"/>
                    <a:pt x="95" y="122"/>
                    <a:pt x="94" y="120"/>
                  </a:cubicBezTo>
                  <a:cubicBezTo>
                    <a:pt x="93" y="118"/>
                    <a:pt x="91" y="119"/>
                    <a:pt x="89" y="118"/>
                  </a:cubicBezTo>
                  <a:cubicBezTo>
                    <a:pt x="88" y="116"/>
                    <a:pt x="89" y="113"/>
                    <a:pt x="88" y="111"/>
                  </a:cubicBezTo>
                  <a:cubicBezTo>
                    <a:pt x="87" y="109"/>
                    <a:pt x="83" y="109"/>
                    <a:pt x="85" y="106"/>
                  </a:cubicBezTo>
                  <a:cubicBezTo>
                    <a:pt x="83" y="107"/>
                    <a:pt x="82" y="105"/>
                    <a:pt x="81" y="104"/>
                  </a:cubicBezTo>
                  <a:cubicBezTo>
                    <a:pt x="80" y="104"/>
                    <a:pt x="79" y="105"/>
                    <a:pt x="78" y="104"/>
                  </a:cubicBezTo>
                  <a:cubicBezTo>
                    <a:pt x="76" y="102"/>
                    <a:pt x="66" y="103"/>
                    <a:pt x="63" y="99"/>
                  </a:cubicBezTo>
                  <a:cubicBezTo>
                    <a:pt x="58" y="101"/>
                    <a:pt x="46" y="96"/>
                    <a:pt x="43" y="99"/>
                  </a:cubicBezTo>
                  <a:cubicBezTo>
                    <a:pt x="41" y="101"/>
                    <a:pt x="41" y="98"/>
                    <a:pt x="39" y="99"/>
                  </a:cubicBezTo>
                  <a:cubicBezTo>
                    <a:pt x="35" y="99"/>
                    <a:pt x="33" y="102"/>
                    <a:pt x="29" y="102"/>
                  </a:cubicBezTo>
                  <a:cubicBezTo>
                    <a:pt x="29" y="102"/>
                    <a:pt x="28" y="100"/>
                    <a:pt x="28" y="100"/>
                  </a:cubicBezTo>
                  <a:cubicBezTo>
                    <a:pt x="26" y="100"/>
                    <a:pt x="25" y="100"/>
                    <a:pt x="23" y="100"/>
                  </a:cubicBezTo>
                  <a:cubicBezTo>
                    <a:pt x="24" y="98"/>
                    <a:pt x="22" y="97"/>
                    <a:pt x="21" y="96"/>
                  </a:cubicBezTo>
                  <a:cubicBezTo>
                    <a:pt x="20" y="94"/>
                    <a:pt x="24" y="95"/>
                    <a:pt x="25" y="95"/>
                  </a:cubicBezTo>
                  <a:cubicBezTo>
                    <a:pt x="25" y="94"/>
                    <a:pt x="21" y="90"/>
                    <a:pt x="28" y="92"/>
                  </a:cubicBezTo>
                  <a:cubicBezTo>
                    <a:pt x="25" y="88"/>
                    <a:pt x="15" y="93"/>
                    <a:pt x="12" y="89"/>
                  </a:cubicBezTo>
                  <a:cubicBezTo>
                    <a:pt x="15" y="82"/>
                    <a:pt x="24" y="89"/>
                    <a:pt x="29" y="83"/>
                  </a:cubicBezTo>
                  <a:cubicBezTo>
                    <a:pt x="26" y="80"/>
                    <a:pt x="17" y="82"/>
                    <a:pt x="14" y="83"/>
                  </a:cubicBezTo>
                  <a:cubicBezTo>
                    <a:pt x="12" y="81"/>
                    <a:pt x="13" y="81"/>
                    <a:pt x="14" y="79"/>
                  </a:cubicBezTo>
                  <a:cubicBezTo>
                    <a:pt x="12" y="79"/>
                    <a:pt x="12" y="80"/>
                    <a:pt x="12" y="80"/>
                  </a:cubicBezTo>
                  <a:cubicBezTo>
                    <a:pt x="11" y="80"/>
                    <a:pt x="11" y="79"/>
                    <a:pt x="11" y="78"/>
                  </a:cubicBezTo>
                  <a:cubicBezTo>
                    <a:pt x="5" y="79"/>
                    <a:pt x="3" y="76"/>
                    <a:pt x="0" y="75"/>
                  </a:cubicBezTo>
                  <a:cubicBezTo>
                    <a:pt x="2" y="66"/>
                    <a:pt x="13" y="68"/>
                    <a:pt x="21" y="66"/>
                  </a:cubicBezTo>
                  <a:cubicBezTo>
                    <a:pt x="23" y="66"/>
                    <a:pt x="22" y="66"/>
                    <a:pt x="23" y="65"/>
                  </a:cubicBezTo>
                  <a:cubicBezTo>
                    <a:pt x="23" y="65"/>
                    <a:pt x="25" y="64"/>
                    <a:pt x="25" y="64"/>
                  </a:cubicBezTo>
                  <a:cubicBezTo>
                    <a:pt x="29" y="62"/>
                    <a:pt x="34" y="63"/>
                    <a:pt x="36" y="62"/>
                  </a:cubicBezTo>
                  <a:cubicBezTo>
                    <a:pt x="38" y="62"/>
                    <a:pt x="36" y="60"/>
                    <a:pt x="37" y="59"/>
                  </a:cubicBezTo>
                  <a:cubicBezTo>
                    <a:pt x="39" y="59"/>
                    <a:pt x="41" y="59"/>
                    <a:pt x="42" y="58"/>
                  </a:cubicBezTo>
                  <a:cubicBezTo>
                    <a:pt x="43" y="57"/>
                    <a:pt x="44" y="55"/>
                    <a:pt x="46" y="54"/>
                  </a:cubicBezTo>
                  <a:cubicBezTo>
                    <a:pt x="48" y="49"/>
                    <a:pt x="41" y="53"/>
                    <a:pt x="43" y="48"/>
                  </a:cubicBezTo>
                  <a:cubicBezTo>
                    <a:pt x="40" y="47"/>
                    <a:pt x="41" y="51"/>
                    <a:pt x="40" y="51"/>
                  </a:cubicBezTo>
                  <a:cubicBezTo>
                    <a:pt x="39" y="51"/>
                    <a:pt x="33" y="48"/>
                    <a:pt x="29" y="50"/>
                  </a:cubicBezTo>
                  <a:cubicBezTo>
                    <a:pt x="27" y="46"/>
                    <a:pt x="32" y="48"/>
                    <a:pt x="33" y="47"/>
                  </a:cubicBezTo>
                  <a:cubicBezTo>
                    <a:pt x="33" y="47"/>
                    <a:pt x="33" y="46"/>
                    <a:pt x="33" y="45"/>
                  </a:cubicBezTo>
                  <a:cubicBezTo>
                    <a:pt x="34" y="45"/>
                    <a:pt x="36" y="46"/>
                    <a:pt x="36" y="45"/>
                  </a:cubicBezTo>
                  <a:cubicBezTo>
                    <a:pt x="36" y="45"/>
                    <a:pt x="37" y="43"/>
                    <a:pt x="37" y="43"/>
                  </a:cubicBezTo>
                  <a:cubicBezTo>
                    <a:pt x="39" y="42"/>
                    <a:pt x="38" y="44"/>
                    <a:pt x="39" y="44"/>
                  </a:cubicBezTo>
                  <a:cubicBezTo>
                    <a:pt x="39" y="44"/>
                    <a:pt x="44" y="43"/>
                    <a:pt x="43" y="40"/>
                  </a:cubicBezTo>
                  <a:cubicBezTo>
                    <a:pt x="46" y="40"/>
                    <a:pt x="46" y="42"/>
                    <a:pt x="49" y="41"/>
                  </a:cubicBezTo>
                  <a:cubicBezTo>
                    <a:pt x="51" y="41"/>
                    <a:pt x="49" y="40"/>
                    <a:pt x="49" y="40"/>
                  </a:cubicBezTo>
                  <a:cubicBezTo>
                    <a:pt x="49" y="38"/>
                    <a:pt x="52" y="38"/>
                    <a:pt x="52" y="36"/>
                  </a:cubicBezTo>
                  <a:cubicBezTo>
                    <a:pt x="61" y="36"/>
                    <a:pt x="61" y="36"/>
                    <a:pt x="61" y="36"/>
                  </a:cubicBezTo>
                  <a:cubicBezTo>
                    <a:pt x="64" y="35"/>
                    <a:pt x="62" y="30"/>
                    <a:pt x="63" y="27"/>
                  </a:cubicBezTo>
                  <a:cubicBezTo>
                    <a:pt x="68" y="28"/>
                    <a:pt x="72" y="30"/>
                    <a:pt x="77" y="27"/>
                  </a:cubicBezTo>
                  <a:cubicBezTo>
                    <a:pt x="77" y="26"/>
                    <a:pt x="75" y="26"/>
                    <a:pt x="74" y="26"/>
                  </a:cubicBezTo>
                  <a:cubicBezTo>
                    <a:pt x="75" y="24"/>
                    <a:pt x="80" y="25"/>
                    <a:pt x="82" y="23"/>
                  </a:cubicBezTo>
                  <a:cubicBezTo>
                    <a:pt x="86" y="21"/>
                    <a:pt x="97" y="22"/>
                    <a:pt x="105" y="22"/>
                  </a:cubicBezTo>
                  <a:cubicBezTo>
                    <a:pt x="107" y="21"/>
                    <a:pt x="107" y="20"/>
                    <a:pt x="109" y="20"/>
                  </a:cubicBezTo>
                  <a:cubicBezTo>
                    <a:pt x="113" y="20"/>
                    <a:pt x="116" y="22"/>
                    <a:pt x="119" y="20"/>
                  </a:cubicBezTo>
                  <a:cubicBezTo>
                    <a:pt x="118" y="21"/>
                    <a:pt x="120" y="25"/>
                    <a:pt x="120" y="24"/>
                  </a:cubicBezTo>
                  <a:cubicBezTo>
                    <a:pt x="122" y="22"/>
                    <a:pt x="121" y="24"/>
                    <a:pt x="124" y="27"/>
                  </a:cubicBezTo>
                  <a:cubicBezTo>
                    <a:pt x="127" y="27"/>
                    <a:pt x="122" y="23"/>
                    <a:pt x="129" y="24"/>
                  </a:cubicBezTo>
                  <a:cubicBezTo>
                    <a:pt x="126" y="22"/>
                    <a:pt x="131" y="19"/>
                    <a:pt x="124" y="19"/>
                  </a:cubicBezTo>
                  <a:cubicBezTo>
                    <a:pt x="125" y="16"/>
                    <a:pt x="135" y="11"/>
                    <a:pt x="136" y="17"/>
                  </a:cubicBezTo>
                  <a:cubicBezTo>
                    <a:pt x="140" y="18"/>
                    <a:pt x="139" y="15"/>
                    <a:pt x="143" y="17"/>
                  </a:cubicBezTo>
                  <a:cubicBezTo>
                    <a:pt x="144" y="18"/>
                    <a:pt x="145" y="19"/>
                    <a:pt x="147" y="20"/>
                  </a:cubicBezTo>
                  <a:cubicBezTo>
                    <a:pt x="149" y="21"/>
                    <a:pt x="153" y="22"/>
                    <a:pt x="158" y="23"/>
                  </a:cubicBezTo>
                  <a:cubicBezTo>
                    <a:pt x="158" y="22"/>
                    <a:pt x="156" y="22"/>
                    <a:pt x="155" y="22"/>
                  </a:cubicBezTo>
                  <a:cubicBezTo>
                    <a:pt x="156" y="20"/>
                    <a:pt x="157" y="19"/>
                    <a:pt x="160" y="19"/>
                  </a:cubicBezTo>
                  <a:cubicBezTo>
                    <a:pt x="157" y="16"/>
                    <a:pt x="152" y="15"/>
                    <a:pt x="147" y="15"/>
                  </a:cubicBezTo>
                  <a:cubicBezTo>
                    <a:pt x="147" y="11"/>
                    <a:pt x="153" y="12"/>
                    <a:pt x="157" y="12"/>
                  </a:cubicBezTo>
                  <a:cubicBezTo>
                    <a:pt x="157" y="9"/>
                    <a:pt x="155" y="9"/>
                    <a:pt x="153" y="9"/>
                  </a:cubicBezTo>
                  <a:cubicBezTo>
                    <a:pt x="156" y="3"/>
                    <a:pt x="161" y="8"/>
                    <a:pt x="165" y="9"/>
                  </a:cubicBezTo>
                  <a:cubicBezTo>
                    <a:pt x="168" y="9"/>
                    <a:pt x="168" y="7"/>
                    <a:pt x="171" y="8"/>
                  </a:cubicBezTo>
                  <a:cubicBezTo>
                    <a:pt x="178" y="8"/>
                    <a:pt x="182" y="11"/>
                    <a:pt x="188" y="8"/>
                  </a:cubicBezTo>
                  <a:cubicBezTo>
                    <a:pt x="190" y="6"/>
                    <a:pt x="193" y="7"/>
                    <a:pt x="196" y="6"/>
                  </a:cubicBezTo>
                  <a:cubicBezTo>
                    <a:pt x="198" y="6"/>
                    <a:pt x="197" y="4"/>
                    <a:pt x="197" y="2"/>
                  </a:cubicBezTo>
                  <a:cubicBezTo>
                    <a:pt x="200" y="2"/>
                    <a:pt x="202" y="2"/>
                    <a:pt x="204" y="2"/>
                  </a:cubicBezTo>
                  <a:cubicBezTo>
                    <a:pt x="206" y="2"/>
                    <a:pt x="207" y="1"/>
                    <a:pt x="209" y="1"/>
                  </a:cubicBezTo>
                  <a:cubicBezTo>
                    <a:pt x="212" y="1"/>
                    <a:pt x="215" y="3"/>
                    <a:pt x="221" y="2"/>
                  </a:cubicBezTo>
                  <a:cubicBezTo>
                    <a:pt x="225" y="1"/>
                    <a:pt x="234" y="0"/>
                    <a:pt x="242" y="1"/>
                  </a:cubicBezTo>
                  <a:cubicBezTo>
                    <a:pt x="245" y="1"/>
                    <a:pt x="245" y="2"/>
                    <a:pt x="246" y="2"/>
                  </a:cubicBezTo>
                  <a:cubicBezTo>
                    <a:pt x="255" y="4"/>
                    <a:pt x="262" y="1"/>
                    <a:pt x="262" y="8"/>
                  </a:cubicBezTo>
                  <a:cubicBezTo>
                    <a:pt x="266" y="9"/>
                    <a:pt x="266" y="6"/>
                    <a:pt x="269" y="6"/>
                  </a:cubicBezTo>
                  <a:cubicBezTo>
                    <a:pt x="269" y="11"/>
                    <a:pt x="274" y="10"/>
                    <a:pt x="276" y="12"/>
                  </a:cubicBezTo>
                  <a:cubicBezTo>
                    <a:pt x="280" y="13"/>
                    <a:pt x="280" y="10"/>
                    <a:pt x="283" y="10"/>
                  </a:cubicBezTo>
                  <a:cubicBezTo>
                    <a:pt x="282" y="15"/>
                    <a:pt x="289" y="12"/>
                    <a:pt x="291" y="13"/>
                  </a:cubicBezTo>
                  <a:cubicBezTo>
                    <a:pt x="289" y="16"/>
                    <a:pt x="289" y="14"/>
                    <a:pt x="290" y="19"/>
                  </a:cubicBezTo>
                  <a:cubicBezTo>
                    <a:pt x="288" y="17"/>
                    <a:pt x="287" y="18"/>
                    <a:pt x="287" y="20"/>
                  </a:cubicBezTo>
                  <a:cubicBezTo>
                    <a:pt x="272" y="21"/>
                    <a:pt x="254" y="22"/>
                    <a:pt x="244" y="23"/>
                  </a:cubicBezTo>
                  <a:cubicBezTo>
                    <a:pt x="243" y="23"/>
                    <a:pt x="242" y="24"/>
                    <a:pt x="242" y="24"/>
                  </a:cubicBezTo>
                  <a:cubicBezTo>
                    <a:pt x="241" y="24"/>
                    <a:pt x="242" y="23"/>
                    <a:pt x="242" y="23"/>
                  </a:cubicBezTo>
                  <a:cubicBezTo>
                    <a:pt x="243" y="22"/>
                    <a:pt x="240" y="21"/>
                    <a:pt x="239" y="22"/>
                  </a:cubicBezTo>
                  <a:cubicBezTo>
                    <a:pt x="239" y="22"/>
                    <a:pt x="240" y="24"/>
                    <a:pt x="239" y="24"/>
                  </a:cubicBezTo>
                  <a:cubicBezTo>
                    <a:pt x="237" y="25"/>
                    <a:pt x="234" y="24"/>
                    <a:pt x="232" y="26"/>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25" name="Freeform 87"/>
            <p:cNvSpPr>
              <a:spLocks noChangeArrowheads="1"/>
            </p:cNvSpPr>
            <p:nvPr/>
          </p:nvSpPr>
          <p:spPr bwMode="auto">
            <a:xfrm>
              <a:off x="1279853" y="22170"/>
              <a:ext cx="493873" cy="297087"/>
            </a:xfrm>
            <a:custGeom>
              <a:avLst/>
              <a:gdLst>
                <a:gd name="T0" fmla="*/ 2147483647 w 169"/>
                <a:gd name="T1" fmla="*/ 2147483647 h 92"/>
                <a:gd name="T2" fmla="*/ 2147483647 w 169"/>
                <a:gd name="T3" fmla="*/ 2147483647 h 92"/>
                <a:gd name="T4" fmla="*/ 2147483647 w 169"/>
                <a:gd name="T5" fmla="*/ 2147483647 h 92"/>
                <a:gd name="T6" fmla="*/ 2147483647 w 169"/>
                <a:gd name="T7" fmla="*/ 2147483647 h 92"/>
                <a:gd name="T8" fmla="*/ 2147483647 w 169"/>
                <a:gd name="T9" fmla="*/ 2147483647 h 92"/>
                <a:gd name="T10" fmla="*/ 2147483647 w 169"/>
                <a:gd name="T11" fmla="*/ 2147483647 h 92"/>
                <a:gd name="T12" fmla="*/ 2147483647 w 169"/>
                <a:gd name="T13" fmla="*/ 2147483647 h 92"/>
                <a:gd name="T14" fmla="*/ 2147483647 w 169"/>
                <a:gd name="T15" fmla="*/ 2147483647 h 92"/>
                <a:gd name="T16" fmla="*/ 2147483647 w 169"/>
                <a:gd name="T17" fmla="*/ 2147483647 h 92"/>
                <a:gd name="T18" fmla="*/ 2147483647 w 169"/>
                <a:gd name="T19" fmla="*/ 2147483647 h 92"/>
                <a:gd name="T20" fmla="*/ 2147483647 w 169"/>
                <a:gd name="T21" fmla="*/ 2147483647 h 92"/>
                <a:gd name="T22" fmla="*/ 2147483647 w 169"/>
                <a:gd name="T23" fmla="*/ 2147483647 h 92"/>
                <a:gd name="T24" fmla="*/ 2147483647 w 169"/>
                <a:gd name="T25" fmla="*/ 2147483647 h 92"/>
                <a:gd name="T26" fmla="*/ 2147483647 w 169"/>
                <a:gd name="T27" fmla="*/ 2147483647 h 92"/>
                <a:gd name="T28" fmla="*/ 2147483647 w 169"/>
                <a:gd name="T29" fmla="*/ 2147483647 h 92"/>
                <a:gd name="T30" fmla="*/ 2147483647 w 169"/>
                <a:gd name="T31" fmla="*/ 2147483647 h 92"/>
                <a:gd name="T32" fmla="*/ 2147483647 w 169"/>
                <a:gd name="T33" fmla="*/ 2147483647 h 92"/>
                <a:gd name="T34" fmla="*/ 2147483647 w 169"/>
                <a:gd name="T35" fmla="*/ 2147483647 h 92"/>
                <a:gd name="T36" fmla="*/ 2147483647 w 169"/>
                <a:gd name="T37" fmla="*/ 2147483647 h 92"/>
                <a:gd name="T38" fmla="*/ 2147483647 w 169"/>
                <a:gd name="T39" fmla="*/ 2147483647 h 92"/>
                <a:gd name="T40" fmla="*/ 2147483647 w 169"/>
                <a:gd name="T41" fmla="*/ 2147483647 h 92"/>
                <a:gd name="T42" fmla="*/ 2147483647 w 169"/>
                <a:gd name="T43" fmla="*/ 2147483647 h 92"/>
                <a:gd name="T44" fmla="*/ 2147483647 w 169"/>
                <a:gd name="T45" fmla="*/ 2147483647 h 92"/>
                <a:gd name="T46" fmla="*/ 2147483647 w 169"/>
                <a:gd name="T47" fmla="*/ 2147483647 h 92"/>
                <a:gd name="T48" fmla="*/ 2147483647 w 169"/>
                <a:gd name="T49" fmla="*/ 2147483647 h 92"/>
                <a:gd name="T50" fmla="*/ 2147483647 w 169"/>
                <a:gd name="T51" fmla="*/ 2147483647 h 92"/>
                <a:gd name="T52" fmla="*/ 2147483647 w 169"/>
                <a:gd name="T53" fmla="*/ 2147483647 h 92"/>
                <a:gd name="T54" fmla="*/ 2147483647 w 169"/>
                <a:gd name="T55" fmla="*/ 2147483647 h 92"/>
                <a:gd name="T56" fmla="*/ 2147483647 w 169"/>
                <a:gd name="T57" fmla="*/ 2147483647 h 92"/>
                <a:gd name="T58" fmla="*/ 2147483647 w 169"/>
                <a:gd name="T59" fmla="*/ 2147483647 h 92"/>
                <a:gd name="T60" fmla="*/ 2147483647 w 169"/>
                <a:gd name="T61" fmla="*/ 2147483647 h 92"/>
                <a:gd name="T62" fmla="*/ 2147483647 w 169"/>
                <a:gd name="T63" fmla="*/ 2147483647 h 92"/>
                <a:gd name="T64" fmla="*/ 2147483647 w 169"/>
                <a:gd name="T65" fmla="*/ 2147483647 h 92"/>
                <a:gd name="T66" fmla="*/ 2147483647 w 169"/>
                <a:gd name="T67" fmla="*/ 2147483647 h 92"/>
                <a:gd name="T68" fmla="*/ 2147483647 w 169"/>
                <a:gd name="T69" fmla="*/ 2147483647 h 92"/>
                <a:gd name="T70" fmla="*/ 2147483647 w 169"/>
                <a:gd name="T71" fmla="*/ 2147483647 h 92"/>
                <a:gd name="T72" fmla="*/ 2147483647 w 169"/>
                <a:gd name="T73" fmla="*/ 2147483647 h 92"/>
                <a:gd name="T74" fmla="*/ 2147483647 w 169"/>
                <a:gd name="T75" fmla="*/ 2147483647 h 92"/>
                <a:gd name="T76" fmla="*/ 2147483647 w 169"/>
                <a:gd name="T77" fmla="*/ 2147483647 h 92"/>
                <a:gd name="T78" fmla="*/ 2147483647 w 169"/>
                <a:gd name="T79" fmla="*/ 2147483647 h 92"/>
                <a:gd name="T80" fmla="*/ 2147483647 w 169"/>
                <a:gd name="T81" fmla="*/ 2147483647 h 92"/>
                <a:gd name="T82" fmla="*/ 2147483647 w 169"/>
                <a:gd name="T83" fmla="*/ 2147483647 h 92"/>
                <a:gd name="T84" fmla="*/ 2147483647 w 169"/>
                <a:gd name="T85" fmla="*/ 2147483647 h 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9"/>
                <a:gd name="T130" fmla="*/ 0 h 92"/>
                <a:gd name="T131" fmla="*/ 169 w 169"/>
                <a:gd name="T132" fmla="*/ 92 h 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9" h="92">
                  <a:moveTo>
                    <a:pt x="158" y="3"/>
                  </a:moveTo>
                  <a:cubicBezTo>
                    <a:pt x="156" y="6"/>
                    <a:pt x="158" y="5"/>
                    <a:pt x="158" y="9"/>
                  </a:cubicBezTo>
                  <a:cubicBezTo>
                    <a:pt x="169" y="9"/>
                    <a:pt x="169" y="9"/>
                    <a:pt x="169" y="9"/>
                  </a:cubicBezTo>
                  <a:cubicBezTo>
                    <a:pt x="169" y="11"/>
                    <a:pt x="167" y="12"/>
                    <a:pt x="168" y="15"/>
                  </a:cubicBezTo>
                  <a:cubicBezTo>
                    <a:pt x="167" y="15"/>
                    <a:pt x="164" y="14"/>
                    <a:pt x="164" y="15"/>
                  </a:cubicBezTo>
                  <a:cubicBezTo>
                    <a:pt x="163" y="15"/>
                    <a:pt x="164" y="17"/>
                    <a:pt x="164" y="17"/>
                  </a:cubicBezTo>
                  <a:cubicBezTo>
                    <a:pt x="161" y="18"/>
                    <a:pt x="158" y="19"/>
                    <a:pt x="158" y="17"/>
                  </a:cubicBezTo>
                  <a:cubicBezTo>
                    <a:pt x="156" y="17"/>
                    <a:pt x="157" y="20"/>
                    <a:pt x="157" y="20"/>
                  </a:cubicBezTo>
                  <a:cubicBezTo>
                    <a:pt x="155" y="21"/>
                    <a:pt x="151" y="19"/>
                    <a:pt x="151" y="22"/>
                  </a:cubicBezTo>
                  <a:cubicBezTo>
                    <a:pt x="146" y="21"/>
                    <a:pt x="140" y="20"/>
                    <a:pt x="137" y="24"/>
                  </a:cubicBezTo>
                  <a:cubicBezTo>
                    <a:pt x="138" y="28"/>
                    <a:pt x="144" y="24"/>
                    <a:pt x="145" y="23"/>
                  </a:cubicBezTo>
                  <a:cubicBezTo>
                    <a:pt x="147" y="24"/>
                    <a:pt x="145" y="25"/>
                    <a:pt x="145" y="27"/>
                  </a:cubicBezTo>
                  <a:cubicBezTo>
                    <a:pt x="140" y="27"/>
                    <a:pt x="137" y="29"/>
                    <a:pt x="133" y="30"/>
                  </a:cubicBezTo>
                  <a:cubicBezTo>
                    <a:pt x="131" y="31"/>
                    <a:pt x="129" y="32"/>
                    <a:pt x="128" y="34"/>
                  </a:cubicBezTo>
                  <a:cubicBezTo>
                    <a:pt x="127" y="35"/>
                    <a:pt x="125" y="34"/>
                    <a:pt x="124" y="34"/>
                  </a:cubicBezTo>
                  <a:cubicBezTo>
                    <a:pt x="123" y="35"/>
                    <a:pt x="124" y="36"/>
                    <a:pt x="123" y="37"/>
                  </a:cubicBezTo>
                  <a:cubicBezTo>
                    <a:pt x="121" y="38"/>
                    <a:pt x="119" y="36"/>
                    <a:pt x="119" y="38"/>
                  </a:cubicBezTo>
                  <a:cubicBezTo>
                    <a:pt x="119" y="40"/>
                    <a:pt x="115" y="39"/>
                    <a:pt x="114" y="41"/>
                  </a:cubicBezTo>
                  <a:cubicBezTo>
                    <a:pt x="114" y="44"/>
                    <a:pt x="111" y="42"/>
                    <a:pt x="109" y="44"/>
                  </a:cubicBezTo>
                  <a:cubicBezTo>
                    <a:pt x="107" y="46"/>
                    <a:pt x="104" y="45"/>
                    <a:pt x="100" y="47"/>
                  </a:cubicBezTo>
                  <a:cubicBezTo>
                    <a:pt x="100" y="47"/>
                    <a:pt x="101" y="48"/>
                    <a:pt x="99" y="48"/>
                  </a:cubicBezTo>
                  <a:cubicBezTo>
                    <a:pt x="96" y="48"/>
                    <a:pt x="98" y="49"/>
                    <a:pt x="96" y="51"/>
                  </a:cubicBezTo>
                  <a:cubicBezTo>
                    <a:pt x="96" y="51"/>
                    <a:pt x="95" y="51"/>
                    <a:pt x="95" y="51"/>
                  </a:cubicBezTo>
                  <a:cubicBezTo>
                    <a:pt x="94" y="51"/>
                    <a:pt x="91" y="54"/>
                    <a:pt x="86" y="52"/>
                  </a:cubicBezTo>
                  <a:cubicBezTo>
                    <a:pt x="87" y="54"/>
                    <a:pt x="92" y="55"/>
                    <a:pt x="86" y="55"/>
                  </a:cubicBezTo>
                  <a:cubicBezTo>
                    <a:pt x="87" y="58"/>
                    <a:pt x="93" y="56"/>
                    <a:pt x="92" y="61"/>
                  </a:cubicBezTo>
                  <a:cubicBezTo>
                    <a:pt x="89" y="58"/>
                    <a:pt x="89" y="61"/>
                    <a:pt x="89" y="65"/>
                  </a:cubicBezTo>
                  <a:cubicBezTo>
                    <a:pt x="86" y="61"/>
                    <a:pt x="85" y="66"/>
                    <a:pt x="82" y="68"/>
                  </a:cubicBezTo>
                  <a:cubicBezTo>
                    <a:pt x="79" y="70"/>
                    <a:pt x="76" y="68"/>
                    <a:pt x="74" y="71"/>
                  </a:cubicBezTo>
                  <a:cubicBezTo>
                    <a:pt x="73" y="72"/>
                    <a:pt x="75" y="72"/>
                    <a:pt x="75" y="72"/>
                  </a:cubicBezTo>
                  <a:cubicBezTo>
                    <a:pt x="75" y="73"/>
                    <a:pt x="70" y="74"/>
                    <a:pt x="74" y="75"/>
                  </a:cubicBezTo>
                  <a:cubicBezTo>
                    <a:pt x="72" y="79"/>
                    <a:pt x="64" y="76"/>
                    <a:pt x="63" y="81"/>
                  </a:cubicBezTo>
                  <a:cubicBezTo>
                    <a:pt x="65" y="83"/>
                    <a:pt x="69" y="84"/>
                    <a:pt x="74" y="83"/>
                  </a:cubicBezTo>
                  <a:cubicBezTo>
                    <a:pt x="75" y="88"/>
                    <a:pt x="67" y="84"/>
                    <a:pt x="67" y="88"/>
                  </a:cubicBezTo>
                  <a:cubicBezTo>
                    <a:pt x="67" y="90"/>
                    <a:pt x="65" y="87"/>
                    <a:pt x="64" y="88"/>
                  </a:cubicBezTo>
                  <a:cubicBezTo>
                    <a:pt x="61" y="88"/>
                    <a:pt x="59" y="92"/>
                    <a:pt x="55" y="90"/>
                  </a:cubicBezTo>
                  <a:cubicBezTo>
                    <a:pt x="55" y="89"/>
                    <a:pt x="52" y="89"/>
                    <a:pt x="53" y="86"/>
                  </a:cubicBezTo>
                  <a:cubicBezTo>
                    <a:pt x="46" y="85"/>
                    <a:pt x="41" y="88"/>
                    <a:pt x="34" y="86"/>
                  </a:cubicBezTo>
                  <a:cubicBezTo>
                    <a:pt x="34" y="86"/>
                    <a:pt x="33" y="85"/>
                    <a:pt x="33" y="85"/>
                  </a:cubicBezTo>
                  <a:cubicBezTo>
                    <a:pt x="31" y="85"/>
                    <a:pt x="30" y="87"/>
                    <a:pt x="27" y="88"/>
                  </a:cubicBezTo>
                  <a:cubicBezTo>
                    <a:pt x="21" y="89"/>
                    <a:pt x="15" y="86"/>
                    <a:pt x="8" y="85"/>
                  </a:cubicBezTo>
                  <a:cubicBezTo>
                    <a:pt x="10" y="82"/>
                    <a:pt x="13" y="80"/>
                    <a:pt x="18" y="81"/>
                  </a:cubicBezTo>
                  <a:cubicBezTo>
                    <a:pt x="21" y="80"/>
                    <a:pt x="18" y="74"/>
                    <a:pt x="20" y="73"/>
                  </a:cubicBezTo>
                  <a:cubicBezTo>
                    <a:pt x="24" y="75"/>
                    <a:pt x="24" y="72"/>
                    <a:pt x="27" y="72"/>
                  </a:cubicBezTo>
                  <a:cubicBezTo>
                    <a:pt x="27" y="77"/>
                    <a:pt x="33" y="76"/>
                    <a:pt x="37" y="76"/>
                  </a:cubicBezTo>
                  <a:cubicBezTo>
                    <a:pt x="40" y="76"/>
                    <a:pt x="36" y="74"/>
                    <a:pt x="39" y="72"/>
                  </a:cubicBezTo>
                  <a:cubicBezTo>
                    <a:pt x="38" y="69"/>
                    <a:pt x="30" y="73"/>
                    <a:pt x="33" y="67"/>
                  </a:cubicBezTo>
                  <a:cubicBezTo>
                    <a:pt x="27" y="68"/>
                    <a:pt x="25" y="70"/>
                    <a:pt x="19" y="68"/>
                  </a:cubicBezTo>
                  <a:cubicBezTo>
                    <a:pt x="20" y="65"/>
                    <a:pt x="23" y="64"/>
                    <a:pt x="26" y="64"/>
                  </a:cubicBezTo>
                  <a:cubicBezTo>
                    <a:pt x="27" y="62"/>
                    <a:pt x="29" y="61"/>
                    <a:pt x="30" y="59"/>
                  </a:cubicBezTo>
                  <a:cubicBezTo>
                    <a:pt x="32" y="60"/>
                    <a:pt x="33" y="59"/>
                    <a:pt x="33" y="58"/>
                  </a:cubicBezTo>
                  <a:cubicBezTo>
                    <a:pt x="36" y="58"/>
                    <a:pt x="38" y="58"/>
                    <a:pt x="40" y="59"/>
                  </a:cubicBezTo>
                  <a:cubicBezTo>
                    <a:pt x="42" y="59"/>
                    <a:pt x="44" y="57"/>
                    <a:pt x="44" y="55"/>
                  </a:cubicBezTo>
                  <a:cubicBezTo>
                    <a:pt x="44" y="53"/>
                    <a:pt x="41" y="55"/>
                    <a:pt x="40" y="54"/>
                  </a:cubicBezTo>
                  <a:cubicBezTo>
                    <a:pt x="40" y="53"/>
                    <a:pt x="39" y="50"/>
                    <a:pt x="39" y="50"/>
                  </a:cubicBezTo>
                  <a:cubicBezTo>
                    <a:pt x="38" y="49"/>
                    <a:pt x="37" y="48"/>
                    <a:pt x="37" y="47"/>
                  </a:cubicBezTo>
                  <a:cubicBezTo>
                    <a:pt x="36" y="48"/>
                    <a:pt x="35" y="48"/>
                    <a:pt x="33" y="48"/>
                  </a:cubicBezTo>
                  <a:cubicBezTo>
                    <a:pt x="34" y="45"/>
                    <a:pt x="33" y="44"/>
                    <a:pt x="30" y="44"/>
                  </a:cubicBezTo>
                  <a:cubicBezTo>
                    <a:pt x="32" y="42"/>
                    <a:pt x="33" y="39"/>
                    <a:pt x="37" y="40"/>
                  </a:cubicBezTo>
                  <a:cubicBezTo>
                    <a:pt x="41" y="40"/>
                    <a:pt x="40" y="45"/>
                    <a:pt x="46" y="43"/>
                  </a:cubicBezTo>
                  <a:cubicBezTo>
                    <a:pt x="45" y="44"/>
                    <a:pt x="46" y="45"/>
                    <a:pt x="47" y="45"/>
                  </a:cubicBezTo>
                  <a:cubicBezTo>
                    <a:pt x="52" y="47"/>
                    <a:pt x="49" y="41"/>
                    <a:pt x="51" y="40"/>
                  </a:cubicBezTo>
                  <a:cubicBezTo>
                    <a:pt x="58" y="38"/>
                    <a:pt x="65" y="36"/>
                    <a:pt x="68" y="31"/>
                  </a:cubicBezTo>
                  <a:cubicBezTo>
                    <a:pt x="68" y="28"/>
                    <a:pt x="66" y="33"/>
                    <a:pt x="63" y="31"/>
                  </a:cubicBezTo>
                  <a:cubicBezTo>
                    <a:pt x="60" y="33"/>
                    <a:pt x="57" y="33"/>
                    <a:pt x="55" y="36"/>
                  </a:cubicBezTo>
                  <a:cubicBezTo>
                    <a:pt x="52" y="34"/>
                    <a:pt x="45" y="36"/>
                    <a:pt x="39" y="36"/>
                  </a:cubicBezTo>
                  <a:cubicBezTo>
                    <a:pt x="35" y="35"/>
                    <a:pt x="33" y="33"/>
                    <a:pt x="29" y="36"/>
                  </a:cubicBezTo>
                  <a:cubicBezTo>
                    <a:pt x="28" y="31"/>
                    <a:pt x="24" y="36"/>
                    <a:pt x="22" y="31"/>
                  </a:cubicBezTo>
                  <a:cubicBezTo>
                    <a:pt x="20" y="34"/>
                    <a:pt x="16" y="30"/>
                    <a:pt x="11" y="31"/>
                  </a:cubicBezTo>
                  <a:cubicBezTo>
                    <a:pt x="12" y="27"/>
                    <a:pt x="6" y="29"/>
                    <a:pt x="5" y="27"/>
                  </a:cubicBezTo>
                  <a:cubicBezTo>
                    <a:pt x="4" y="23"/>
                    <a:pt x="8" y="25"/>
                    <a:pt x="9" y="23"/>
                  </a:cubicBezTo>
                  <a:cubicBezTo>
                    <a:pt x="9" y="19"/>
                    <a:pt x="0" y="25"/>
                    <a:pt x="2" y="19"/>
                  </a:cubicBezTo>
                  <a:cubicBezTo>
                    <a:pt x="8" y="17"/>
                    <a:pt x="19" y="16"/>
                    <a:pt x="29" y="15"/>
                  </a:cubicBezTo>
                  <a:cubicBezTo>
                    <a:pt x="30" y="15"/>
                    <a:pt x="30" y="13"/>
                    <a:pt x="30" y="12"/>
                  </a:cubicBezTo>
                  <a:cubicBezTo>
                    <a:pt x="38" y="13"/>
                    <a:pt x="43" y="10"/>
                    <a:pt x="47" y="12"/>
                  </a:cubicBezTo>
                  <a:cubicBezTo>
                    <a:pt x="48" y="11"/>
                    <a:pt x="49" y="9"/>
                    <a:pt x="50" y="8"/>
                  </a:cubicBezTo>
                  <a:cubicBezTo>
                    <a:pt x="58" y="7"/>
                    <a:pt x="66" y="5"/>
                    <a:pt x="72" y="6"/>
                  </a:cubicBezTo>
                  <a:cubicBezTo>
                    <a:pt x="74" y="6"/>
                    <a:pt x="73" y="4"/>
                    <a:pt x="74" y="3"/>
                  </a:cubicBezTo>
                  <a:cubicBezTo>
                    <a:pt x="79" y="4"/>
                    <a:pt x="87" y="2"/>
                    <a:pt x="91" y="5"/>
                  </a:cubicBezTo>
                  <a:cubicBezTo>
                    <a:pt x="91" y="2"/>
                    <a:pt x="97" y="5"/>
                    <a:pt x="98" y="2"/>
                  </a:cubicBezTo>
                  <a:cubicBezTo>
                    <a:pt x="101" y="3"/>
                    <a:pt x="106" y="4"/>
                    <a:pt x="112" y="3"/>
                  </a:cubicBezTo>
                  <a:cubicBezTo>
                    <a:pt x="112" y="2"/>
                    <a:pt x="111" y="2"/>
                    <a:pt x="110" y="2"/>
                  </a:cubicBezTo>
                  <a:cubicBezTo>
                    <a:pt x="110" y="0"/>
                    <a:pt x="112" y="1"/>
                    <a:pt x="112" y="2"/>
                  </a:cubicBezTo>
                  <a:cubicBezTo>
                    <a:pt x="118" y="3"/>
                    <a:pt x="128" y="1"/>
                    <a:pt x="134" y="2"/>
                  </a:cubicBezTo>
                  <a:cubicBezTo>
                    <a:pt x="134" y="2"/>
                    <a:pt x="134" y="5"/>
                    <a:pt x="134" y="5"/>
                  </a:cubicBezTo>
                  <a:cubicBezTo>
                    <a:pt x="145" y="5"/>
                    <a:pt x="146" y="3"/>
                    <a:pt x="158" y="3"/>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26" name="Freeform 88"/>
            <p:cNvSpPr>
              <a:spLocks noChangeArrowheads="1"/>
            </p:cNvSpPr>
            <p:nvPr/>
          </p:nvSpPr>
          <p:spPr bwMode="auto">
            <a:xfrm>
              <a:off x="3109292" y="134501"/>
              <a:ext cx="143042" cy="54688"/>
            </a:xfrm>
            <a:custGeom>
              <a:avLst/>
              <a:gdLst>
                <a:gd name="T0" fmla="*/ 2147483647 w 49"/>
                <a:gd name="T1" fmla="*/ 2147483647 h 17"/>
                <a:gd name="T2" fmla="*/ 2147483647 w 49"/>
                <a:gd name="T3" fmla="*/ 2147483647 h 17"/>
                <a:gd name="T4" fmla="*/ 2147483647 w 49"/>
                <a:gd name="T5" fmla="*/ 2147483647 h 17"/>
                <a:gd name="T6" fmla="*/ 2147483647 w 49"/>
                <a:gd name="T7" fmla="*/ 2147483647 h 17"/>
                <a:gd name="T8" fmla="*/ 2147483647 w 49"/>
                <a:gd name="T9" fmla="*/ 2147483647 h 17"/>
                <a:gd name="T10" fmla="*/ 2147483647 w 49"/>
                <a:gd name="T11" fmla="*/ 2147483647 h 17"/>
                <a:gd name="T12" fmla="*/ 2147483647 w 49"/>
                <a:gd name="T13" fmla="*/ 2147483647 h 17"/>
                <a:gd name="T14" fmla="*/ 2147483647 w 49"/>
                <a:gd name="T15" fmla="*/ 2147483647 h 17"/>
                <a:gd name="T16" fmla="*/ 2147483647 w 49"/>
                <a:gd name="T17" fmla="*/ 2147483647 h 17"/>
                <a:gd name="T18" fmla="*/ 2147483647 w 49"/>
                <a:gd name="T19" fmla="*/ 2147483647 h 17"/>
                <a:gd name="T20" fmla="*/ 2147483647 w 49"/>
                <a:gd name="T21" fmla="*/ 2147483647 h 17"/>
                <a:gd name="T22" fmla="*/ 2147483647 w 49"/>
                <a:gd name="T23" fmla="*/ 2147483647 h 17"/>
                <a:gd name="T24" fmla="*/ 2147483647 w 49"/>
                <a:gd name="T25" fmla="*/ 2147483647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
                <a:gd name="T40" fmla="*/ 0 h 17"/>
                <a:gd name="T41" fmla="*/ 49 w 49"/>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 h="17">
                  <a:moveTo>
                    <a:pt x="13" y="2"/>
                  </a:moveTo>
                  <a:cubicBezTo>
                    <a:pt x="15" y="2"/>
                    <a:pt x="14" y="3"/>
                    <a:pt x="13" y="3"/>
                  </a:cubicBezTo>
                  <a:cubicBezTo>
                    <a:pt x="13" y="7"/>
                    <a:pt x="19" y="3"/>
                    <a:pt x="17" y="8"/>
                  </a:cubicBezTo>
                  <a:cubicBezTo>
                    <a:pt x="20" y="8"/>
                    <a:pt x="19" y="5"/>
                    <a:pt x="22" y="5"/>
                  </a:cubicBezTo>
                  <a:cubicBezTo>
                    <a:pt x="25" y="8"/>
                    <a:pt x="28" y="2"/>
                    <a:pt x="29" y="8"/>
                  </a:cubicBezTo>
                  <a:cubicBezTo>
                    <a:pt x="32" y="6"/>
                    <a:pt x="37" y="6"/>
                    <a:pt x="41" y="5"/>
                  </a:cubicBezTo>
                  <a:cubicBezTo>
                    <a:pt x="40" y="9"/>
                    <a:pt x="48" y="4"/>
                    <a:pt x="47" y="8"/>
                  </a:cubicBezTo>
                  <a:cubicBezTo>
                    <a:pt x="49" y="12"/>
                    <a:pt x="38" y="10"/>
                    <a:pt x="44" y="13"/>
                  </a:cubicBezTo>
                  <a:cubicBezTo>
                    <a:pt x="42" y="16"/>
                    <a:pt x="35" y="14"/>
                    <a:pt x="31" y="15"/>
                  </a:cubicBezTo>
                  <a:cubicBezTo>
                    <a:pt x="28" y="15"/>
                    <a:pt x="26" y="16"/>
                    <a:pt x="23" y="17"/>
                  </a:cubicBezTo>
                  <a:cubicBezTo>
                    <a:pt x="17" y="15"/>
                    <a:pt x="12" y="13"/>
                    <a:pt x="9" y="8"/>
                  </a:cubicBezTo>
                  <a:cubicBezTo>
                    <a:pt x="7" y="7"/>
                    <a:pt x="2" y="9"/>
                    <a:pt x="2" y="6"/>
                  </a:cubicBezTo>
                  <a:cubicBezTo>
                    <a:pt x="0" y="0"/>
                    <a:pt x="12" y="6"/>
                    <a:pt x="13" y="2"/>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27" name="Freeform 89"/>
            <p:cNvSpPr>
              <a:spLocks noChangeArrowheads="1"/>
            </p:cNvSpPr>
            <p:nvPr/>
          </p:nvSpPr>
          <p:spPr bwMode="auto">
            <a:xfrm>
              <a:off x="900415" y="212838"/>
              <a:ext cx="63240" cy="19214"/>
            </a:xfrm>
            <a:custGeom>
              <a:avLst/>
              <a:gdLst>
                <a:gd name="T0" fmla="*/ 2147483647 w 22"/>
                <a:gd name="T1" fmla="*/ 0 h 6"/>
                <a:gd name="T2" fmla="*/ 2147483647 w 22"/>
                <a:gd name="T3" fmla="*/ 2147483647 h 6"/>
                <a:gd name="T4" fmla="*/ 2147483647 w 22"/>
                <a:gd name="T5" fmla="*/ 2147483647 h 6"/>
                <a:gd name="T6" fmla="*/ 2147483647 w 22"/>
                <a:gd name="T7" fmla="*/ 2147483647 h 6"/>
                <a:gd name="T8" fmla="*/ 2147483647 w 22"/>
                <a:gd name="T9" fmla="*/ 2147483647 h 6"/>
                <a:gd name="T10" fmla="*/ 2147483647 w 22"/>
                <a:gd name="T11" fmla="*/ 0 h 6"/>
                <a:gd name="T12" fmla="*/ 0 60000 65536"/>
                <a:gd name="T13" fmla="*/ 0 60000 65536"/>
                <a:gd name="T14" fmla="*/ 0 60000 65536"/>
                <a:gd name="T15" fmla="*/ 0 60000 65536"/>
                <a:gd name="T16" fmla="*/ 0 60000 65536"/>
                <a:gd name="T17" fmla="*/ 0 60000 65536"/>
                <a:gd name="T18" fmla="*/ 0 w 22"/>
                <a:gd name="T19" fmla="*/ 0 h 6"/>
                <a:gd name="T20" fmla="*/ 22 w 2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2" h="6">
                  <a:moveTo>
                    <a:pt x="21" y="0"/>
                  </a:moveTo>
                  <a:cubicBezTo>
                    <a:pt x="22" y="5"/>
                    <a:pt x="16" y="4"/>
                    <a:pt x="13" y="5"/>
                  </a:cubicBezTo>
                  <a:cubicBezTo>
                    <a:pt x="12" y="5"/>
                    <a:pt x="12" y="6"/>
                    <a:pt x="10" y="6"/>
                  </a:cubicBezTo>
                  <a:cubicBezTo>
                    <a:pt x="8" y="6"/>
                    <a:pt x="5" y="4"/>
                    <a:pt x="5" y="6"/>
                  </a:cubicBezTo>
                  <a:cubicBezTo>
                    <a:pt x="0" y="6"/>
                    <a:pt x="7" y="2"/>
                    <a:pt x="7" y="2"/>
                  </a:cubicBezTo>
                  <a:cubicBezTo>
                    <a:pt x="10" y="5"/>
                    <a:pt x="16" y="0"/>
                    <a:pt x="21"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28" name="Freeform 90"/>
            <p:cNvSpPr>
              <a:spLocks noChangeArrowheads="1"/>
            </p:cNvSpPr>
            <p:nvPr/>
          </p:nvSpPr>
          <p:spPr bwMode="auto">
            <a:xfrm>
              <a:off x="1159397" y="212838"/>
              <a:ext cx="60228" cy="41385"/>
            </a:xfrm>
            <a:custGeom>
              <a:avLst/>
              <a:gdLst>
                <a:gd name="T0" fmla="*/ 2147483647 w 20"/>
                <a:gd name="T1" fmla="*/ 0 h 13"/>
                <a:gd name="T2" fmla="*/ 2147483647 w 20"/>
                <a:gd name="T3" fmla="*/ 2147483647 h 13"/>
                <a:gd name="T4" fmla="*/ 2147483647 w 20"/>
                <a:gd name="T5" fmla="*/ 2147483647 h 13"/>
                <a:gd name="T6" fmla="*/ 2147483647 w 20"/>
                <a:gd name="T7" fmla="*/ 2147483647 h 13"/>
                <a:gd name="T8" fmla="*/ 2147483647 w 20"/>
                <a:gd name="T9" fmla="*/ 2147483647 h 13"/>
                <a:gd name="T10" fmla="*/ 0 w 20"/>
                <a:gd name="T11" fmla="*/ 2147483647 h 13"/>
                <a:gd name="T12" fmla="*/ 2147483647 w 20"/>
                <a:gd name="T13" fmla="*/ 0 h 13"/>
                <a:gd name="T14" fmla="*/ 0 60000 65536"/>
                <a:gd name="T15" fmla="*/ 0 60000 65536"/>
                <a:gd name="T16" fmla="*/ 0 60000 65536"/>
                <a:gd name="T17" fmla="*/ 0 60000 65536"/>
                <a:gd name="T18" fmla="*/ 0 60000 65536"/>
                <a:gd name="T19" fmla="*/ 0 60000 65536"/>
                <a:gd name="T20" fmla="*/ 0 60000 65536"/>
                <a:gd name="T21" fmla="*/ 0 w 20"/>
                <a:gd name="T22" fmla="*/ 0 h 13"/>
                <a:gd name="T23" fmla="*/ 20 w 20"/>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13">
                  <a:moveTo>
                    <a:pt x="10" y="0"/>
                  </a:moveTo>
                  <a:cubicBezTo>
                    <a:pt x="9" y="2"/>
                    <a:pt x="8" y="2"/>
                    <a:pt x="7" y="2"/>
                  </a:cubicBezTo>
                  <a:cubicBezTo>
                    <a:pt x="6" y="6"/>
                    <a:pt x="16" y="0"/>
                    <a:pt x="14" y="6"/>
                  </a:cubicBezTo>
                  <a:cubicBezTo>
                    <a:pt x="15" y="6"/>
                    <a:pt x="16" y="6"/>
                    <a:pt x="17" y="5"/>
                  </a:cubicBezTo>
                  <a:cubicBezTo>
                    <a:pt x="20" y="9"/>
                    <a:pt x="9" y="9"/>
                    <a:pt x="8" y="13"/>
                  </a:cubicBezTo>
                  <a:cubicBezTo>
                    <a:pt x="5" y="11"/>
                    <a:pt x="5" y="4"/>
                    <a:pt x="0" y="3"/>
                  </a:cubicBezTo>
                  <a:cubicBezTo>
                    <a:pt x="1" y="1"/>
                    <a:pt x="7" y="2"/>
                    <a:pt x="10"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29" name="Freeform 91"/>
            <p:cNvSpPr>
              <a:spLocks noEditPoints="1" noChangeArrowheads="1"/>
            </p:cNvSpPr>
            <p:nvPr/>
          </p:nvSpPr>
          <p:spPr bwMode="auto">
            <a:xfrm>
              <a:off x="2503996" y="260136"/>
              <a:ext cx="3461627" cy="2503805"/>
            </a:xfrm>
            <a:custGeom>
              <a:avLst/>
              <a:gdLst>
                <a:gd name="T0" fmla="*/ 2147483647 w 1185"/>
                <a:gd name="T1" fmla="*/ 2147483647 h 777"/>
                <a:gd name="T2" fmla="*/ 2147483647 w 1185"/>
                <a:gd name="T3" fmla="*/ 2147483647 h 777"/>
                <a:gd name="T4" fmla="*/ 2147483647 w 1185"/>
                <a:gd name="T5" fmla="*/ 2147483647 h 777"/>
                <a:gd name="T6" fmla="*/ 2147483647 w 1185"/>
                <a:gd name="T7" fmla="*/ 2147483647 h 777"/>
                <a:gd name="T8" fmla="*/ 2147483647 w 1185"/>
                <a:gd name="T9" fmla="*/ 2147483647 h 777"/>
                <a:gd name="T10" fmla="*/ 2147483647 w 1185"/>
                <a:gd name="T11" fmla="*/ 2147483647 h 777"/>
                <a:gd name="T12" fmla="*/ 2147483647 w 1185"/>
                <a:gd name="T13" fmla="*/ 2147483647 h 777"/>
                <a:gd name="T14" fmla="*/ 2147483647 w 1185"/>
                <a:gd name="T15" fmla="*/ 2147483647 h 777"/>
                <a:gd name="T16" fmla="*/ 2147483647 w 1185"/>
                <a:gd name="T17" fmla="*/ 2147483647 h 777"/>
                <a:gd name="T18" fmla="*/ 2147483647 w 1185"/>
                <a:gd name="T19" fmla="*/ 2147483647 h 777"/>
                <a:gd name="T20" fmla="*/ 2147483647 w 1185"/>
                <a:gd name="T21" fmla="*/ 2147483647 h 777"/>
                <a:gd name="T22" fmla="*/ 2147483647 w 1185"/>
                <a:gd name="T23" fmla="*/ 2147483647 h 777"/>
                <a:gd name="T24" fmla="*/ 2147483647 w 1185"/>
                <a:gd name="T25" fmla="*/ 2147483647 h 777"/>
                <a:gd name="T26" fmla="*/ 2147483647 w 1185"/>
                <a:gd name="T27" fmla="*/ 2147483647 h 777"/>
                <a:gd name="T28" fmla="*/ 2147483647 w 1185"/>
                <a:gd name="T29" fmla="*/ 2147483647 h 777"/>
                <a:gd name="T30" fmla="*/ 2147483647 w 1185"/>
                <a:gd name="T31" fmla="*/ 2147483647 h 777"/>
                <a:gd name="T32" fmla="*/ 2147483647 w 1185"/>
                <a:gd name="T33" fmla="*/ 2147483647 h 777"/>
                <a:gd name="T34" fmla="*/ 2147483647 w 1185"/>
                <a:gd name="T35" fmla="*/ 2147483647 h 777"/>
                <a:gd name="T36" fmla="*/ 2147483647 w 1185"/>
                <a:gd name="T37" fmla="*/ 2147483647 h 777"/>
                <a:gd name="T38" fmla="*/ 2147483647 w 1185"/>
                <a:gd name="T39" fmla="*/ 2147483647 h 777"/>
                <a:gd name="T40" fmla="*/ 2147483647 w 1185"/>
                <a:gd name="T41" fmla="*/ 2147483647 h 777"/>
                <a:gd name="T42" fmla="*/ 2147483647 w 1185"/>
                <a:gd name="T43" fmla="*/ 2147483647 h 777"/>
                <a:gd name="T44" fmla="*/ 2147483647 w 1185"/>
                <a:gd name="T45" fmla="*/ 2147483647 h 777"/>
                <a:gd name="T46" fmla="*/ 2147483647 w 1185"/>
                <a:gd name="T47" fmla="*/ 2147483647 h 777"/>
                <a:gd name="T48" fmla="*/ 2147483647 w 1185"/>
                <a:gd name="T49" fmla="*/ 2147483647 h 777"/>
                <a:gd name="T50" fmla="*/ 2147483647 w 1185"/>
                <a:gd name="T51" fmla="*/ 2147483647 h 777"/>
                <a:gd name="T52" fmla="*/ 2147483647 w 1185"/>
                <a:gd name="T53" fmla="*/ 2147483647 h 777"/>
                <a:gd name="T54" fmla="*/ 2147483647 w 1185"/>
                <a:gd name="T55" fmla="*/ 2147483647 h 777"/>
                <a:gd name="T56" fmla="*/ 2147483647 w 1185"/>
                <a:gd name="T57" fmla="*/ 2147483647 h 777"/>
                <a:gd name="T58" fmla="*/ 2147483647 w 1185"/>
                <a:gd name="T59" fmla="*/ 2147483647 h 777"/>
                <a:gd name="T60" fmla="*/ 2147483647 w 1185"/>
                <a:gd name="T61" fmla="*/ 2147483647 h 777"/>
                <a:gd name="T62" fmla="*/ 2147483647 w 1185"/>
                <a:gd name="T63" fmla="*/ 2147483647 h 777"/>
                <a:gd name="T64" fmla="*/ 2147483647 w 1185"/>
                <a:gd name="T65" fmla="*/ 2147483647 h 777"/>
                <a:gd name="T66" fmla="*/ 2147483647 w 1185"/>
                <a:gd name="T67" fmla="*/ 2147483647 h 777"/>
                <a:gd name="T68" fmla="*/ 2147483647 w 1185"/>
                <a:gd name="T69" fmla="*/ 2147483647 h 777"/>
                <a:gd name="T70" fmla="*/ 2147483647 w 1185"/>
                <a:gd name="T71" fmla="*/ 2147483647 h 777"/>
                <a:gd name="T72" fmla="*/ 2147483647 w 1185"/>
                <a:gd name="T73" fmla="*/ 2147483647 h 777"/>
                <a:gd name="T74" fmla="*/ 2147483647 w 1185"/>
                <a:gd name="T75" fmla="*/ 2147483647 h 777"/>
                <a:gd name="T76" fmla="*/ 2147483647 w 1185"/>
                <a:gd name="T77" fmla="*/ 2147483647 h 777"/>
                <a:gd name="T78" fmla="*/ 2147483647 w 1185"/>
                <a:gd name="T79" fmla="*/ 2147483647 h 777"/>
                <a:gd name="T80" fmla="*/ 2147483647 w 1185"/>
                <a:gd name="T81" fmla="*/ 2147483647 h 777"/>
                <a:gd name="T82" fmla="*/ 2147483647 w 1185"/>
                <a:gd name="T83" fmla="*/ 2147483647 h 777"/>
                <a:gd name="T84" fmla="*/ 2147483647 w 1185"/>
                <a:gd name="T85" fmla="*/ 2147483647 h 777"/>
                <a:gd name="T86" fmla="*/ 2147483647 w 1185"/>
                <a:gd name="T87" fmla="*/ 2147483647 h 777"/>
                <a:gd name="T88" fmla="*/ 2147483647 w 1185"/>
                <a:gd name="T89" fmla="*/ 2147483647 h 777"/>
                <a:gd name="T90" fmla="*/ 2147483647 w 1185"/>
                <a:gd name="T91" fmla="*/ 2147483647 h 777"/>
                <a:gd name="T92" fmla="*/ 2147483647 w 1185"/>
                <a:gd name="T93" fmla="*/ 2147483647 h 777"/>
                <a:gd name="T94" fmla="*/ 2147483647 w 1185"/>
                <a:gd name="T95" fmla="*/ 2147483647 h 777"/>
                <a:gd name="T96" fmla="*/ 2147483647 w 1185"/>
                <a:gd name="T97" fmla="*/ 2147483647 h 777"/>
                <a:gd name="T98" fmla="*/ 2147483647 w 1185"/>
                <a:gd name="T99" fmla="*/ 2147483647 h 777"/>
                <a:gd name="T100" fmla="*/ 2147483647 w 1185"/>
                <a:gd name="T101" fmla="*/ 2147483647 h 777"/>
                <a:gd name="T102" fmla="*/ 2147483647 w 1185"/>
                <a:gd name="T103" fmla="*/ 2147483647 h 777"/>
                <a:gd name="T104" fmla="*/ 2147483647 w 1185"/>
                <a:gd name="T105" fmla="*/ 2147483647 h 777"/>
                <a:gd name="T106" fmla="*/ 2147483647 w 1185"/>
                <a:gd name="T107" fmla="*/ 2147483647 h 777"/>
                <a:gd name="T108" fmla="*/ 2147483647 w 1185"/>
                <a:gd name="T109" fmla="*/ 2147483647 h 777"/>
                <a:gd name="T110" fmla="*/ 2147483647 w 1185"/>
                <a:gd name="T111" fmla="*/ 2147483647 h 777"/>
                <a:gd name="T112" fmla="*/ 2147483647 w 1185"/>
                <a:gd name="T113" fmla="*/ 2147483647 h 777"/>
                <a:gd name="T114" fmla="*/ 2147483647 w 1185"/>
                <a:gd name="T115" fmla="*/ 2147483647 h 777"/>
                <a:gd name="T116" fmla="*/ 2147483647 w 1185"/>
                <a:gd name="T117" fmla="*/ 2147483647 h 777"/>
                <a:gd name="T118" fmla="*/ 2147483647 w 1185"/>
                <a:gd name="T119" fmla="*/ 2147483647 h 777"/>
                <a:gd name="T120" fmla="*/ 2147483647 w 1185"/>
                <a:gd name="T121" fmla="*/ 2147483647 h 77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85"/>
                <a:gd name="T184" fmla="*/ 0 h 777"/>
                <a:gd name="T185" fmla="*/ 1185 w 1185"/>
                <a:gd name="T186" fmla="*/ 777 h 77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85" h="777">
                  <a:moveTo>
                    <a:pt x="714" y="8"/>
                  </a:moveTo>
                  <a:cubicBezTo>
                    <a:pt x="714" y="10"/>
                    <a:pt x="716" y="9"/>
                    <a:pt x="718" y="9"/>
                  </a:cubicBezTo>
                  <a:cubicBezTo>
                    <a:pt x="718" y="11"/>
                    <a:pt x="716" y="11"/>
                    <a:pt x="714" y="11"/>
                  </a:cubicBezTo>
                  <a:cubicBezTo>
                    <a:pt x="720" y="17"/>
                    <a:pt x="726" y="8"/>
                    <a:pt x="736" y="11"/>
                  </a:cubicBezTo>
                  <a:cubicBezTo>
                    <a:pt x="739" y="14"/>
                    <a:pt x="743" y="17"/>
                    <a:pt x="748" y="18"/>
                  </a:cubicBezTo>
                  <a:cubicBezTo>
                    <a:pt x="748" y="20"/>
                    <a:pt x="747" y="22"/>
                    <a:pt x="748" y="23"/>
                  </a:cubicBezTo>
                  <a:cubicBezTo>
                    <a:pt x="748" y="25"/>
                    <a:pt x="751" y="25"/>
                    <a:pt x="750" y="28"/>
                  </a:cubicBezTo>
                  <a:cubicBezTo>
                    <a:pt x="747" y="27"/>
                    <a:pt x="748" y="30"/>
                    <a:pt x="748" y="32"/>
                  </a:cubicBezTo>
                  <a:cubicBezTo>
                    <a:pt x="746" y="31"/>
                    <a:pt x="744" y="30"/>
                    <a:pt x="742" y="30"/>
                  </a:cubicBezTo>
                  <a:cubicBezTo>
                    <a:pt x="740" y="31"/>
                    <a:pt x="742" y="33"/>
                    <a:pt x="741" y="33"/>
                  </a:cubicBezTo>
                  <a:cubicBezTo>
                    <a:pt x="740" y="33"/>
                    <a:pt x="739" y="32"/>
                    <a:pt x="738" y="32"/>
                  </a:cubicBezTo>
                  <a:cubicBezTo>
                    <a:pt x="737" y="32"/>
                    <a:pt x="734" y="34"/>
                    <a:pt x="729" y="33"/>
                  </a:cubicBezTo>
                  <a:cubicBezTo>
                    <a:pt x="728" y="33"/>
                    <a:pt x="729" y="35"/>
                    <a:pt x="728" y="36"/>
                  </a:cubicBezTo>
                  <a:cubicBezTo>
                    <a:pt x="728" y="36"/>
                    <a:pt x="725" y="36"/>
                    <a:pt x="725" y="36"/>
                  </a:cubicBezTo>
                  <a:cubicBezTo>
                    <a:pt x="724" y="37"/>
                    <a:pt x="727" y="38"/>
                    <a:pt x="725" y="42"/>
                  </a:cubicBezTo>
                  <a:cubicBezTo>
                    <a:pt x="724" y="39"/>
                    <a:pt x="718" y="42"/>
                    <a:pt x="721" y="43"/>
                  </a:cubicBezTo>
                  <a:cubicBezTo>
                    <a:pt x="718" y="46"/>
                    <a:pt x="713" y="44"/>
                    <a:pt x="710" y="46"/>
                  </a:cubicBezTo>
                  <a:cubicBezTo>
                    <a:pt x="707" y="47"/>
                    <a:pt x="706" y="51"/>
                    <a:pt x="703" y="50"/>
                  </a:cubicBezTo>
                  <a:cubicBezTo>
                    <a:pt x="703" y="52"/>
                    <a:pt x="703" y="54"/>
                    <a:pt x="701" y="54"/>
                  </a:cubicBezTo>
                  <a:cubicBezTo>
                    <a:pt x="702" y="56"/>
                    <a:pt x="703" y="54"/>
                    <a:pt x="704" y="54"/>
                  </a:cubicBezTo>
                  <a:cubicBezTo>
                    <a:pt x="708" y="54"/>
                    <a:pt x="710" y="51"/>
                    <a:pt x="712" y="50"/>
                  </a:cubicBezTo>
                  <a:cubicBezTo>
                    <a:pt x="715" y="49"/>
                    <a:pt x="715" y="52"/>
                    <a:pt x="717" y="51"/>
                  </a:cubicBezTo>
                  <a:cubicBezTo>
                    <a:pt x="718" y="51"/>
                    <a:pt x="718" y="49"/>
                    <a:pt x="720" y="49"/>
                  </a:cubicBezTo>
                  <a:cubicBezTo>
                    <a:pt x="722" y="47"/>
                    <a:pt x="726" y="49"/>
                    <a:pt x="729" y="47"/>
                  </a:cubicBezTo>
                  <a:cubicBezTo>
                    <a:pt x="731" y="46"/>
                    <a:pt x="728" y="45"/>
                    <a:pt x="731" y="44"/>
                  </a:cubicBezTo>
                  <a:cubicBezTo>
                    <a:pt x="731" y="44"/>
                    <a:pt x="733" y="45"/>
                    <a:pt x="734" y="44"/>
                  </a:cubicBezTo>
                  <a:cubicBezTo>
                    <a:pt x="734" y="44"/>
                    <a:pt x="735" y="42"/>
                    <a:pt x="735" y="42"/>
                  </a:cubicBezTo>
                  <a:cubicBezTo>
                    <a:pt x="735" y="41"/>
                    <a:pt x="739" y="43"/>
                    <a:pt x="741" y="43"/>
                  </a:cubicBezTo>
                  <a:cubicBezTo>
                    <a:pt x="744" y="43"/>
                    <a:pt x="744" y="42"/>
                    <a:pt x="748" y="42"/>
                  </a:cubicBezTo>
                  <a:cubicBezTo>
                    <a:pt x="748" y="46"/>
                    <a:pt x="748" y="46"/>
                    <a:pt x="748" y="46"/>
                  </a:cubicBezTo>
                  <a:cubicBezTo>
                    <a:pt x="749" y="44"/>
                    <a:pt x="750" y="45"/>
                    <a:pt x="750" y="47"/>
                  </a:cubicBezTo>
                  <a:cubicBezTo>
                    <a:pt x="758" y="46"/>
                    <a:pt x="770" y="48"/>
                    <a:pt x="781" y="47"/>
                  </a:cubicBezTo>
                  <a:cubicBezTo>
                    <a:pt x="781" y="53"/>
                    <a:pt x="791" y="49"/>
                    <a:pt x="790" y="56"/>
                  </a:cubicBezTo>
                  <a:cubicBezTo>
                    <a:pt x="791" y="53"/>
                    <a:pt x="793" y="56"/>
                    <a:pt x="795" y="56"/>
                  </a:cubicBezTo>
                  <a:cubicBezTo>
                    <a:pt x="799" y="56"/>
                    <a:pt x="805" y="54"/>
                    <a:pt x="806" y="56"/>
                  </a:cubicBezTo>
                  <a:cubicBezTo>
                    <a:pt x="809" y="55"/>
                    <a:pt x="807" y="49"/>
                    <a:pt x="809" y="49"/>
                  </a:cubicBezTo>
                  <a:cubicBezTo>
                    <a:pt x="814" y="50"/>
                    <a:pt x="819" y="49"/>
                    <a:pt x="823" y="50"/>
                  </a:cubicBezTo>
                  <a:cubicBezTo>
                    <a:pt x="823" y="50"/>
                    <a:pt x="823" y="51"/>
                    <a:pt x="823" y="51"/>
                  </a:cubicBezTo>
                  <a:cubicBezTo>
                    <a:pt x="826" y="52"/>
                    <a:pt x="828" y="51"/>
                    <a:pt x="830" y="51"/>
                  </a:cubicBezTo>
                  <a:cubicBezTo>
                    <a:pt x="831" y="52"/>
                    <a:pt x="831" y="54"/>
                    <a:pt x="832" y="54"/>
                  </a:cubicBezTo>
                  <a:cubicBezTo>
                    <a:pt x="834" y="55"/>
                    <a:pt x="838" y="53"/>
                    <a:pt x="839" y="56"/>
                  </a:cubicBezTo>
                  <a:cubicBezTo>
                    <a:pt x="838" y="58"/>
                    <a:pt x="838" y="62"/>
                    <a:pt x="835" y="61"/>
                  </a:cubicBezTo>
                  <a:cubicBezTo>
                    <a:pt x="835" y="64"/>
                    <a:pt x="837" y="64"/>
                    <a:pt x="840" y="64"/>
                  </a:cubicBezTo>
                  <a:cubicBezTo>
                    <a:pt x="839" y="72"/>
                    <a:pt x="845" y="73"/>
                    <a:pt x="849" y="77"/>
                  </a:cubicBezTo>
                  <a:cubicBezTo>
                    <a:pt x="851" y="75"/>
                    <a:pt x="854" y="74"/>
                    <a:pt x="856" y="72"/>
                  </a:cubicBezTo>
                  <a:cubicBezTo>
                    <a:pt x="857" y="72"/>
                    <a:pt x="856" y="69"/>
                    <a:pt x="857" y="68"/>
                  </a:cubicBezTo>
                  <a:cubicBezTo>
                    <a:pt x="858" y="68"/>
                    <a:pt x="860" y="69"/>
                    <a:pt x="860" y="67"/>
                  </a:cubicBezTo>
                  <a:cubicBezTo>
                    <a:pt x="864" y="66"/>
                    <a:pt x="862" y="70"/>
                    <a:pt x="864" y="71"/>
                  </a:cubicBezTo>
                  <a:cubicBezTo>
                    <a:pt x="874" y="71"/>
                    <a:pt x="874" y="71"/>
                    <a:pt x="874" y="71"/>
                  </a:cubicBezTo>
                  <a:cubicBezTo>
                    <a:pt x="875" y="70"/>
                    <a:pt x="879" y="71"/>
                    <a:pt x="878" y="67"/>
                  </a:cubicBezTo>
                  <a:cubicBezTo>
                    <a:pt x="883" y="68"/>
                    <a:pt x="893" y="64"/>
                    <a:pt x="893" y="70"/>
                  </a:cubicBezTo>
                  <a:cubicBezTo>
                    <a:pt x="897" y="70"/>
                    <a:pt x="896" y="65"/>
                    <a:pt x="902" y="67"/>
                  </a:cubicBezTo>
                  <a:cubicBezTo>
                    <a:pt x="902" y="65"/>
                    <a:pt x="900" y="66"/>
                    <a:pt x="899" y="65"/>
                  </a:cubicBezTo>
                  <a:cubicBezTo>
                    <a:pt x="900" y="64"/>
                    <a:pt x="900" y="62"/>
                    <a:pt x="902" y="61"/>
                  </a:cubicBezTo>
                  <a:cubicBezTo>
                    <a:pt x="906" y="61"/>
                    <a:pt x="905" y="56"/>
                    <a:pt x="910" y="58"/>
                  </a:cubicBezTo>
                  <a:cubicBezTo>
                    <a:pt x="912" y="58"/>
                    <a:pt x="911" y="57"/>
                    <a:pt x="910" y="57"/>
                  </a:cubicBezTo>
                  <a:cubicBezTo>
                    <a:pt x="913" y="54"/>
                    <a:pt x="917" y="56"/>
                    <a:pt x="922" y="56"/>
                  </a:cubicBezTo>
                  <a:cubicBezTo>
                    <a:pt x="920" y="63"/>
                    <a:pt x="929" y="53"/>
                    <a:pt x="927" y="60"/>
                  </a:cubicBezTo>
                  <a:cubicBezTo>
                    <a:pt x="933" y="61"/>
                    <a:pt x="938" y="59"/>
                    <a:pt x="943" y="58"/>
                  </a:cubicBezTo>
                  <a:cubicBezTo>
                    <a:pt x="943" y="62"/>
                    <a:pt x="937" y="60"/>
                    <a:pt x="938" y="64"/>
                  </a:cubicBezTo>
                  <a:cubicBezTo>
                    <a:pt x="939" y="67"/>
                    <a:pt x="944" y="65"/>
                    <a:pt x="947" y="65"/>
                  </a:cubicBezTo>
                  <a:cubicBezTo>
                    <a:pt x="952" y="66"/>
                    <a:pt x="956" y="66"/>
                    <a:pt x="961" y="64"/>
                  </a:cubicBezTo>
                  <a:cubicBezTo>
                    <a:pt x="962" y="69"/>
                    <a:pt x="969" y="69"/>
                    <a:pt x="971" y="74"/>
                  </a:cubicBezTo>
                  <a:cubicBezTo>
                    <a:pt x="973" y="73"/>
                    <a:pt x="975" y="75"/>
                    <a:pt x="978" y="75"/>
                  </a:cubicBezTo>
                  <a:cubicBezTo>
                    <a:pt x="986" y="76"/>
                    <a:pt x="996" y="74"/>
                    <a:pt x="1004" y="75"/>
                  </a:cubicBezTo>
                  <a:cubicBezTo>
                    <a:pt x="1008" y="76"/>
                    <a:pt x="1011" y="80"/>
                    <a:pt x="1014" y="78"/>
                  </a:cubicBezTo>
                  <a:cubicBezTo>
                    <a:pt x="1014" y="80"/>
                    <a:pt x="1015" y="81"/>
                    <a:pt x="1017" y="81"/>
                  </a:cubicBezTo>
                  <a:cubicBezTo>
                    <a:pt x="1017" y="86"/>
                    <a:pt x="1017" y="86"/>
                    <a:pt x="1017" y="86"/>
                  </a:cubicBezTo>
                  <a:cubicBezTo>
                    <a:pt x="1016" y="89"/>
                    <a:pt x="1022" y="87"/>
                    <a:pt x="1023" y="88"/>
                  </a:cubicBezTo>
                  <a:cubicBezTo>
                    <a:pt x="1024" y="90"/>
                    <a:pt x="1023" y="87"/>
                    <a:pt x="1025" y="88"/>
                  </a:cubicBezTo>
                  <a:cubicBezTo>
                    <a:pt x="1026" y="88"/>
                    <a:pt x="1025" y="89"/>
                    <a:pt x="1027" y="89"/>
                  </a:cubicBezTo>
                  <a:cubicBezTo>
                    <a:pt x="1029" y="89"/>
                    <a:pt x="1044" y="91"/>
                    <a:pt x="1045" y="89"/>
                  </a:cubicBezTo>
                  <a:cubicBezTo>
                    <a:pt x="1045" y="89"/>
                    <a:pt x="1045" y="88"/>
                    <a:pt x="1045" y="88"/>
                  </a:cubicBezTo>
                  <a:cubicBezTo>
                    <a:pt x="1046" y="88"/>
                    <a:pt x="1049" y="90"/>
                    <a:pt x="1049" y="89"/>
                  </a:cubicBezTo>
                  <a:cubicBezTo>
                    <a:pt x="1050" y="88"/>
                    <a:pt x="1053" y="87"/>
                    <a:pt x="1053" y="89"/>
                  </a:cubicBezTo>
                  <a:cubicBezTo>
                    <a:pt x="1056" y="87"/>
                    <a:pt x="1060" y="86"/>
                    <a:pt x="1065" y="85"/>
                  </a:cubicBezTo>
                  <a:cubicBezTo>
                    <a:pt x="1064" y="90"/>
                    <a:pt x="1066" y="92"/>
                    <a:pt x="1066" y="95"/>
                  </a:cubicBezTo>
                  <a:cubicBezTo>
                    <a:pt x="1072" y="95"/>
                    <a:pt x="1074" y="97"/>
                    <a:pt x="1079" y="95"/>
                  </a:cubicBezTo>
                  <a:cubicBezTo>
                    <a:pt x="1079" y="93"/>
                    <a:pt x="1078" y="92"/>
                    <a:pt x="1076" y="92"/>
                  </a:cubicBezTo>
                  <a:cubicBezTo>
                    <a:pt x="1077" y="91"/>
                    <a:pt x="1077" y="89"/>
                    <a:pt x="1077" y="86"/>
                  </a:cubicBezTo>
                  <a:cubicBezTo>
                    <a:pt x="1081" y="84"/>
                    <a:pt x="1089" y="85"/>
                    <a:pt x="1091" y="88"/>
                  </a:cubicBezTo>
                  <a:cubicBezTo>
                    <a:pt x="1097" y="88"/>
                    <a:pt x="1103" y="87"/>
                    <a:pt x="1109" y="88"/>
                  </a:cubicBezTo>
                  <a:cubicBezTo>
                    <a:pt x="1112" y="88"/>
                    <a:pt x="1116" y="91"/>
                    <a:pt x="1117" y="88"/>
                  </a:cubicBezTo>
                  <a:cubicBezTo>
                    <a:pt x="1119" y="89"/>
                    <a:pt x="1119" y="91"/>
                    <a:pt x="1124" y="92"/>
                  </a:cubicBezTo>
                  <a:cubicBezTo>
                    <a:pt x="1125" y="92"/>
                    <a:pt x="1126" y="95"/>
                    <a:pt x="1126" y="95"/>
                  </a:cubicBezTo>
                  <a:cubicBezTo>
                    <a:pt x="1127" y="95"/>
                    <a:pt x="1128" y="94"/>
                    <a:pt x="1128" y="94"/>
                  </a:cubicBezTo>
                  <a:cubicBezTo>
                    <a:pt x="1129" y="94"/>
                    <a:pt x="1128" y="95"/>
                    <a:pt x="1129" y="96"/>
                  </a:cubicBezTo>
                  <a:cubicBezTo>
                    <a:pt x="1130" y="97"/>
                    <a:pt x="1132" y="96"/>
                    <a:pt x="1132" y="96"/>
                  </a:cubicBezTo>
                  <a:cubicBezTo>
                    <a:pt x="1133" y="97"/>
                    <a:pt x="1135" y="98"/>
                    <a:pt x="1139" y="99"/>
                  </a:cubicBezTo>
                  <a:cubicBezTo>
                    <a:pt x="1141" y="100"/>
                    <a:pt x="1145" y="101"/>
                    <a:pt x="1147" y="102"/>
                  </a:cubicBezTo>
                  <a:cubicBezTo>
                    <a:pt x="1148" y="102"/>
                    <a:pt x="1148" y="104"/>
                    <a:pt x="1149" y="105"/>
                  </a:cubicBezTo>
                  <a:cubicBezTo>
                    <a:pt x="1149" y="105"/>
                    <a:pt x="1151" y="104"/>
                    <a:pt x="1152" y="105"/>
                  </a:cubicBezTo>
                  <a:cubicBezTo>
                    <a:pt x="1152" y="105"/>
                    <a:pt x="1151" y="107"/>
                    <a:pt x="1152" y="108"/>
                  </a:cubicBezTo>
                  <a:cubicBezTo>
                    <a:pt x="1152" y="108"/>
                    <a:pt x="1154" y="107"/>
                    <a:pt x="1154" y="108"/>
                  </a:cubicBezTo>
                  <a:cubicBezTo>
                    <a:pt x="1155" y="109"/>
                    <a:pt x="1153" y="114"/>
                    <a:pt x="1159" y="112"/>
                  </a:cubicBezTo>
                  <a:cubicBezTo>
                    <a:pt x="1159" y="122"/>
                    <a:pt x="1159" y="122"/>
                    <a:pt x="1159" y="122"/>
                  </a:cubicBezTo>
                  <a:cubicBezTo>
                    <a:pt x="1164" y="121"/>
                    <a:pt x="1168" y="120"/>
                    <a:pt x="1168" y="116"/>
                  </a:cubicBezTo>
                  <a:cubicBezTo>
                    <a:pt x="1173" y="118"/>
                    <a:pt x="1178" y="117"/>
                    <a:pt x="1181" y="119"/>
                  </a:cubicBezTo>
                  <a:cubicBezTo>
                    <a:pt x="1181" y="119"/>
                    <a:pt x="1181" y="121"/>
                    <a:pt x="1181" y="122"/>
                  </a:cubicBezTo>
                  <a:cubicBezTo>
                    <a:pt x="1182" y="122"/>
                    <a:pt x="1184" y="121"/>
                    <a:pt x="1185" y="122"/>
                  </a:cubicBezTo>
                  <a:cubicBezTo>
                    <a:pt x="1184" y="123"/>
                    <a:pt x="1182" y="123"/>
                    <a:pt x="1182" y="126"/>
                  </a:cubicBezTo>
                  <a:cubicBezTo>
                    <a:pt x="1180" y="126"/>
                    <a:pt x="1180" y="124"/>
                    <a:pt x="1178" y="124"/>
                  </a:cubicBezTo>
                  <a:cubicBezTo>
                    <a:pt x="1177" y="125"/>
                    <a:pt x="1177" y="128"/>
                    <a:pt x="1174" y="127"/>
                  </a:cubicBezTo>
                  <a:cubicBezTo>
                    <a:pt x="1175" y="129"/>
                    <a:pt x="1178" y="128"/>
                    <a:pt x="1177" y="133"/>
                  </a:cubicBezTo>
                  <a:cubicBezTo>
                    <a:pt x="1172" y="128"/>
                    <a:pt x="1176" y="135"/>
                    <a:pt x="1173" y="136"/>
                  </a:cubicBezTo>
                  <a:cubicBezTo>
                    <a:pt x="1171" y="136"/>
                    <a:pt x="1170" y="137"/>
                    <a:pt x="1170" y="138"/>
                  </a:cubicBezTo>
                  <a:cubicBezTo>
                    <a:pt x="1168" y="138"/>
                    <a:pt x="1167" y="138"/>
                    <a:pt x="1166" y="137"/>
                  </a:cubicBezTo>
                  <a:cubicBezTo>
                    <a:pt x="1165" y="136"/>
                    <a:pt x="1164" y="135"/>
                    <a:pt x="1163" y="134"/>
                  </a:cubicBezTo>
                  <a:cubicBezTo>
                    <a:pt x="1161" y="133"/>
                    <a:pt x="1159" y="134"/>
                    <a:pt x="1157" y="133"/>
                  </a:cubicBezTo>
                  <a:cubicBezTo>
                    <a:pt x="1156" y="132"/>
                    <a:pt x="1155" y="130"/>
                    <a:pt x="1154" y="130"/>
                  </a:cubicBezTo>
                  <a:cubicBezTo>
                    <a:pt x="1153" y="129"/>
                    <a:pt x="1150" y="130"/>
                    <a:pt x="1149" y="130"/>
                  </a:cubicBezTo>
                  <a:cubicBezTo>
                    <a:pt x="1148" y="130"/>
                    <a:pt x="1149" y="129"/>
                    <a:pt x="1147" y="129"/>
                  </a:cubicBezTo>
                  <a:cubicBezTo>
                    <a:pt x="1146" y="128"/>
                    <a:pt x="1144" y="123"/>
                    <a:pt x="1142" y="127"/>
                  </a:cubicBezTo>
                  <a:cubicBezTo>
                    <a:pt x="1140" y="127"/>
                    <a:pt x="1141" y="125"/>
                    <a:pt x="1140" y="123"/>
                  </a:cubicBezTo>
                  <a:cubicBezTo>
                    <a:pt x="1132" y="123"/>
                    <a:pt x="1132" y="123"/>
                    <a:pt x="1132" y="123"/>
                  </a:cubicBezTo>
                  <a:cubicBezTo>
                    <a:pt x="1129" y="123"/>
                    <a:pt x="1132" y="126"/>
                    <a:pt x="1132" y="126"/>
                  </a:cubicBezTo>
                  <a:cubicBezTo>
                    <a:pt x="1132" y="128"/>
                    <a:pt x="1129" y="128"/>
                    <a:pt x="1129" y="131"/>
                  </a:cubicBezTo>
                  <a:cubicBezTo>
                    <a:pt x="1123" y="131"/>
                    <a:pt x="1122" y="136"/>
                    <a:pt x="1115" y="134"/>
                  </a:cubicBezTo>
                  <a:cubicBezTo>
                    <a:pt x="1114" y="135"/>
                    <a:pt x="1114" y="137"/>
                    <a:pt x="1111" y="137"/>
                  </a:cubicBezTo>
                  <a:cubicBezTo>
                    <a:pt x="1111" y="139"/>
                    <a:pt x="1114" y="138"/>
                    <a:pt x="1117" y="138"/>
                  </a:cubicBezTo>
                  <a:cubicBezTo>
                    <a:pt x="1118" y="139"/>
                    <a:pt x="1119" y="141"/>
                    <a:pt x="1121" y="141"/>
                  </a:cubicBezTo>
                  <a:cubicBezTo>
                    <a:pt x="1120" y="146"/>
                    <a:pt x="1120" y="144"/>
                    <a:pt x="1122" y="147"/>
                  </a:cubicBezTo>
                  <a:cubicBezTo>
                    <a:pt x="1123" y="150"/>
                    <a:pt x="1127" y="150"/>
                    <a:pt x="1129" y="152"/>
                  </a:cubicBezTo>
                  <a:cubicBezTo>
                    <a:pt x="1129" y="152"/>
                    <a:pt x="1125" y="157"/>
                    <a:pt x="1125" y="157"/>
                  </a:cubicBezTo>
                  <a:cubicBezTo>
                    <a:pt x="1121" y="157"/>
                    <a:pt x="1121" y="153"/>
                    <a:pt x="1119" y="154"/>
                  </a:cubicBezTo>
                  <a:cubicBezTo>
                    <a:pt x="1120" y="154"/>
                    <a:pt x="1121" y="157"/>
                    <a:pt x="1119" y="157"/>
                  </a:cubicBezTo>
                  <a:cubicBezTo>
                    <a:pt x="1115" y="157"/>
                    <a:pt x="1108" y="156"/>
                    <a:pt x="1104" y="158"/>
                  </a:cubicBezTo>
                  <a:cubicBezTo>
                    <a:pt x="1101" y="159"/>
                    <a:pt x="1096" y="161"/>
                    <a:pt x="1097" y="164"/>
                  </a:cubicBezTo>
                  <a:cubicBezTo>
                    <a:pt x="1091" y="162"/>
                    <a:pt x="1090" y="167"/>
                    <a:pt x="1086" y="168"/>
                  </a:cubicBezTo>
                  <a:cubicBezTo>
                    <a:pt x="1085" y="169"/>
                    <a:pt x="1084" y="170"/>
                    <a:pt x="1083" y="171"/>
                  </a:cubicBezTo>
                  <a:cubicBezTo>
                    <a:pt x="1082" y="171"/>
                    <a:pt x="1080" y="173"/>
                    <a:pt x="1079" y="173"/>
                  </a:cubicBezTo>
                  <a:cubicBezTo>
                    <a:pt x="1077" y="174"/>
                    <a:pt x="1076" y="175"/>
                    <a:pt x="1076" y="176"/>
                  </a:cubicBezTo>
                  <a:cubicBezTo>
                    <a:pt x="1072" y="175"/>
                    <a:pt x="1064" y="178"/>
                    <a:pt x="1062" y="175"/>
                  </a:cubicBezTo>
                  <a:cubicBezTo>
                    <a:pt x="1060" y="176"/>
                    <a:pt x="1057" y="175"/>
                    <a:pt x="1058" y="179"/>
                  </a:cubicBezTo>
                  <a:cubicBezTo>
                    <a:pt x="1050" y="180"/>
                    <a:pt x="1049" y="180"/>
                    <a:pt x="1041" y="179"/>
                  </a:cubicBezTo>
                  <a:cubicBezTo>
                    <a:pt x="1040" y="179"/>
                    <a:pt x="1039" y="180"/>
                    <a:pt x="1038" y="180"/>
                  </a:cubicBezTo>
                  <a:cubicBezTo>
                    <a:pt x="1037" y="181"/>
                    <a:pt x="1034" y="182"/>
                    <a:pt x="1034" y="185"/>
                  </a:cubicBezTo>
                  <a:cubicBezTo>
                    <a:pt x="1034" y="189"/>
                    <a:pt x="1027" y="187"/>
                    <a:pt x="1028" y="193"/>
                  </a:cubicBezTo>
                  <a:cubicBezTo>
                    <a:pt x="1027" y="198"/>
                    <a:pt x="1032" y="197"/>
                    <a:pt x="1034" y="199"/>
                  </a:cubicBezTo>
                  <a:cubicBezTo>
                    <a:pt x="1033" y="202"/>
                    <a:pt x="1033" y="206"/>
                    <a:pt x="1028" y="206"/>
                  </a:cubicBezTo>
                  <a:cubicBezTo>
                    <a:pt x="1029" y="209"/>
                    <a:pt x="1028" y="210"/>
                    <a:pt x="1025" y="210"/>
                  </a:cubicBezTo>
                  <a:cubicBezTo>
                    <a:pt x="1025" y="216"/>
                    <a:pt x="1025" y="216"/>
                    <a:pt x="1025" y="216"/>
                  </a:cubicBezTo>
                  <a:cubicBezTo>
                    <a:pt x="1026" y="218"/>
                    <a:pt x="1028" y="214"/>
                    <a:pt x="1028" y="217"/>
                  </a:cubicBezTo>
                  <a:cubicBezTo>
                    <a:pt x="1029" y="220"/>
                    <a:pt x="1026" y="219"/>
                    <a:pt x="1025" y="220"/>
                  </a:cubicBezTo>
                  <a:cubicBezTo>
                    <a:pt x="1025" y="220"/>
                    <a:pt x="1024" y="224"/>
                    <a:pt x="1024" y="224"/>
                  </a:cubicBezTo>
                  <a:cubicBezTo>
                    <a:pt x="1022" y="225"/>
                    <a:pt x="1019" y="224"/>
                    <a:pt x="1017" y="225"/>
                  </a:cubicBezTo>
                  <a:cubicBezTo>
                    <a:pt x="1016" y="226"/>
                    <a:pt x="1018" y="230"/>
                    <a:pt x="1017" y="231"/>
                  </a:cubicBezTo>
                  <a:cubicBezTo>
                    <a:pt x="1016" y="232"/>
                    <a:pt x="1016" y="228"/>
                    <a:pt x="1015" y="228"/>
                  </a:cubicBezTo>
                  <a:cubicBezTo>
                    <a:pt x="1014" y="228"/>
                    <a:pt x="1011" y="229"/>
                    <a:pt x="1014" y="235"/>
                  </a:cubicBezTo>
                  <a:cubicBezTo>
                    <a:pt x="1011" y="234"/>
                    <a:pt x="1012" y="237"/>
                    <a:pt x="1011" y="238"/>
                  </a:cubicBezTo>
                  <a:cubicBezTo>
                    <a:pt x="1011" y="238"/>
                    <a:pt x="1009" y="238"/>
                    <a:pt x="1009" y="238"/>
                  </a:cubicBezTo>
                  <a:cubicBezTo>
                    <a:pt x="1008" y="239"/>
                    <a:pt x="1008" y="242"/>
                    <a:pt x="1006" y="241"/>
                  </a:cubicBezTo>
                  <a:cubicBezTo>
                    <a:pt x="1006" y="243"/>
                    <a:pt x="1004" y="244"/>
                    <a:pt x="1004" y="246"/>
                  </a:cubicBezTo>
                  <a:cubicBezTo>
                    <a:pt x="1002" y="247"/>
                    <a:pt x="999" y="246"/>
                    <a:pt x="999" y="248"/>
                  </a:cubicBezTo>
                  <a:cubicBezTo>
                    <a:pt x="997" y="247"/>
                    <a:pt x="999" y="246"/>
                    <a:pt x="999" y="244"/>
                  </a:cubicBezTo>
                  <a:cubicBezTo>
                    <a:pt x="999" y="244"/>
                    <a:pt x="997" y="243"/>
                    <a:pt x="997" y="242"/>
                  </a:cubicBezTo>
                  <a:cubicBezTo>
                    <a:pt x="997" y="241"/>
                    <a:pt x="997" y="240"/>
                    <a:pt x="997" y="239"/>
                  </a:cubicBezTo>
                  <a:cubicBezTo>
                    <a:pt x="996" y="239"/>
                    <a:pt x="995" y="237"/>
                    <a:pt x="994" y="237"/>
                  </a:cubicBezTo>
                  <a:cubicBezTo>
                    <a:pt x="994" y="236"/>
                    <a:pt x="993" y="235"/>
                    <a:pt x="992" y="235"/>
                  </a:cubicBezTo>
                  <a:cubicBezTo>
                    <a:pt x="993" y="233"/>
                    <a:pt x="993" y="230"/>
                    <a:pt x="993" y="227"/>
                  </a:cubicBezTo>
                  <a:cubicBezTo>
                    <a:pt x="993" y="224"/>
                    <a:pt x="992" y="224"/>
                    <a:pt x="992" y="223"/>
                  </a:cubicBezTo>
                  <a:cubicBezTo>
                    <a:pt x="991" y="217"/>
                    <a:pt x="993" y="211"/>
                    <a:pt x="992" y="207"/>
                  </a:cubicBezTo>
                  <a:cubicBezTo>
                    <a:pt x="997" y="211"/>
                    <a:pt x="992" y="205"/>
                    <a:pt x="994" y="202"/>
                  </a:cubicBezTo>
                  <a:cubicBezTo>
                    <a:pt x="995" y="201"/>
                    <a:pt x="996" y="206"/>
                    <a:pt x="997" y="203"/>
                  </a:cubicBezTo>
                  <a:cubicBezTo>
                    <a:pt x="997" y="202"/>
                    <a:pt x="997" y="201"/>
                    <a:pt x="997" y="200"/>
                  </a:cubicBezTo>
                  <a:cubicBezTo>
                    <a:pt x="999" y="198"/>
                    <a:pt x="1004" y="194"/>
                    <a:pt x="1006" y="193"/>
                  </a:cubicBezTo>
                  <a:cubicBezTo>
                    <a:pt x="1006" y="193"/>
                    <a:pt x="1008" y="193"/>
                    <a:pt x="1007" y="192"/>
                  </a:cubicBezTo>
                  <a:cubicBezTo>
                    <a:pt x="1005" y="190"/>
                    <a:pt x="1008" y="191"/>
                    <a:pt x="1010" y="190"/>
                  </a:cubicBezTo>
                  <a:cubicBezTo>
                    <a:pt x="1012" y="189"/>
                    <a:pt x="1013" y="187"/>
                    <a:pt x="1013" y="183"/>
                  </a:cubicBezTo>
                  <a:cubicBezTo>
                    <a:pt x="1013" y="183"/>
                    <a:pt x="1018" y="181"/>
                    <a:pt x="1017" y="180"/>
                  </a:cubicBezTo>
                  <a:cubicBezTo>
                    <a:pt x="1017" y="180"/>
                    <a:pt x="1016" y="180"/>
                    <a:pt x="1015" y="180"/>
                  </a:cubicBezTo>
                  <a:cubicBezTo>
                    <a:pt x="1016" y="180"/>
                    <a:pt x="1017" y="178"/>
                    <a:pt x="1017" y="178"/>
                  </a:cubicBezTo>
                  <a:cubicBezTo>
                    <a:pt x="1018" y="177"/>
                    <a:pt x="1020" y="181"/>
                    <a:pt x="1020" y="175"/>
                  </a:cubicBezTo>
                  <a:cubicBezTo>
                    <a:pt x="1022" y="175"/>
                    <a:pt x="1025" y="174"/>
                    <a:pt x="1027" y="173"/>
                  </a:cubicBezTo>
                  <a:cubicBezTo>
                    <a:pt x="1027" y="173"/>
                    <a:pt x="1028" y="171"/>
                    <a:pt x="1028" y="171"/>
                  </a:cubicBezTo>
                  <a:cubicBezTo>
                    <a:pt x="1029" y="170"/>
                    <a:pt x="1030" y="171"/>
                    <a:pt x="1031" y="171"/>
                  </a:cubicBezTo>
                  <a:cubicBezTo>
                    <a:pt x="1032" y="170"/>
                    <a:pt x="1033" y="169"/>
                    <a:pt x="1034" y="168"/>
                  </a:cubicBezTo>
                  <a:cubicBezTo>
                    <a:pt x="1034" y="167"/>
                    <a:pt x="1035" y="168"/>
                    <a:pt x="1035" y="166"/>
                  </a:cubicBezTo>
                  <a:cubicBezTo>
                    <a:pt x="1035" y="165"/>
                    <a:pt x="1037" y="161"/>
                    <a:pt x="1039" y="164"/>
                  </a:cubicBezTo>
                  <a:cubicBezTo>
                    <a:pt x="1039" y="157"/>
                    <a:pt x="1039" y="157"/>
                    <a:pt x="1039" y="157"/>
                  </a:cubicBezTo>
                  <a:cubicBezTo>
                    <a:pt x="1036" y="156"/>
                    <a:pt x="1034" y="157"/>
                    <a:pt x="1032" y="158"/>
                  </a:cubicBezTo>
                  <a:cubicBezTo>
                    <a:pt x="1032" y="159"/>
                    <a:pt x="1030" y="160"/>
                    <a:pt x="1030" y="161"/>
                  </a:cubicBezTo>
                  <a:cubicBezTo>
                    <a:pt x="1029" y="162"/>
                    <a:pt x="1028" y="161"/>
                    <a:pt x="1028" y="162"/>
                  </a:cubicBezTo>
                  <a:cubicBezTo>
                    <a:pt x="1028" y="165"/>
                    <a:pt x="1023" y="164"/>
                    <a:pt x="1023" y="168"/>
                  </a:cubicBezTo>
                  <a:cubicBezTo>
                    <a:pt x="1020" y="167"/>
                    <a:pt x="1018" y="168"/>
                    <a:pt x="1018" y="171"/>
                  </a:cubicBezTo>
                  <a:cubicBezTo>
                    <a:pt x="1017" y="171"/>
                    <a:pt x="1018" y="168"/>
                    <a:pt x="1017" y="168"/>
                  </a:cubicBezTo>
                  <a:cubicBezTo>
                    <a:pt x="1017" y="168"/>
                    <a:pt x="1014" y="168"/>
                    <a:pt x="1014" y="168"/>
                  </a:cubicBezTo>
                  <a:cubicBezTo>
                    <a:pt x="1014" y="167"/>
                    <a:pt x="1015" y="165"/>
                    <a:pt x="1014" y="164"/>
                  </a:cubicBezTo>
                  <a:cubicBezTo>
                    <a:pt x="1008" y="164"/>
                    <a:pt x="1004" y="163"/>
                    <a:pt x="1000" y="164"/>
                  </a:cubicBezTo>
                  <a:cubicBezTo>
                    <a:pt x="998" y="164"/>
                    <a:pt x="1000" y="166"/>
                    <a:pt x="999" y="166"/>
                  </a:cubicBezTo>
                  <a:cubicBezTo>
                    <a:pt x="997" y="168"/>
                    <a:pt x="995" y="167"/>
                    <a:pt x="993" y="168"/>
                  </a:cubicBezTo>
                  <a:cubicBezTo>
                    <a:pt x="991" y="169"/>
                    <a:pt x="991" y="170"/>
                    <a:pt x="989" y="172"/>
                  </a:cubicBezTo>
                  <a:cubicBezTo>
                    <a:pt x="988" y="173"/>
                    <a:pt x="987" y="175"/>
                    <a:pt x="985" y="175"/>
                  </a:cubicBezTo>
                  <a:cubicBezTo>
                    <a:pt x="983" y="179"/>
                    <a:pt x="987" y="178"/>
                    <a:pt x="986" y="182"/>
                  </a:cubicBezTo>
                  <a:cubicBezTo>
                    <a:pt x="984" y="182"/>
                    <a:pt x="983" y="184"/>
                    <a:pt x="983" y="186"/>
                  </a:cubicBezTo>
                  <a:cubicBezTo>
                    <a:pt x="977" y="185"/>
                    <a:pt x="976" y="188"/>
                    <a:pt x="971" y="187"/>
                  </a:cubicBezTo>
                  <a:cubicBezTo>
                    <a:pt x="969" y="186"/>
                    <a:pt x="970" y="185"/>
                    <a:pt x="971" y="183"/>
                  </a:cubicBezTo>
                  <a:cubicBezTo>
                    <a:pt x="968" y="184"/>
                    <a:pt x="968" y="182"/>
                    <a:pt x="968" y="180"/>
                  </a:cubicBezTo>
                  <a:cubicBezTo>
                    <a:pt x="966" y="180"/>
                    <a:pt x="962" y="181"/>
                    <a:pt x="962" y="179"/>
                  </a:cubicBezTo>
                  <a:cubicBezTo>
                    <a:pt x="956" y="183"/>
                    <a:pt x="947" y="185"/>
                    <a:pt x="938" y="186"/>
                  </a:cubicBezTo>
                  <a:cubicBezTo>
                    <a:pt x="938" y="184"/>
                    <a:pt x="934" y="185"/>
                    <a:pt x="936" y="180"/>
                  </a:cubicBezTo>
                  <a:cubicBezTo>
                    <a:pt x="930" y="180"/>
                    <a:pt x="930" y="180"/>
                    <a:pt x="930" y="180"/>
                  </a:cubicBezTo>
                  <a:cubicBezTo>
                    <a:pt x="924" y="182"/>
                    <a:pt x="919" y="184"/>
                    <a:pt x="915" y="186"/>
                  </a:cubicBezTo>
                  <a:cubicBezTo>
                    <a:pt x="911" y="188"/>
                    <a:pt x="908" y="192"/>
                    <a:pt x="903" y="193"/>
                  </a:cubicBezTo>
                  <a:cubicBezTo>
                    <a:pt x="904" y="196"/>
                    <a:pt x="903" y="197"/>
                    <a:pt x="900" y="197"/>
                  </a:cubicBezTo>
                  <a:cubicBezTo>
                    <a:pt x="902" y="201"/>
                    <a:pt x="898" y="201"/>
                    <a:pt x="899" y="204"/>
                  </a:cubicBezTo>
                  <a:cubicBezTo>
                    <a:pt x="896" y="202"/>
                    <a:pt x="894" y="210"/>
                    <a:pt x="892" y="209"/>
                  </a:cubicBezTo>
                  <a:cubicBezTo>
                    <a:pt x="889" y="206"/>
                    <a:pt x="892" y="210"/>
                    <a:pt x="888" y="210"/>
                  </a:cubicBezTo>
                  <a:cubicBezTo>
                    <a:pt x="885" y="210"/>
                    <a:pt x="885" y="211"/>
                    <a:pt x="885" y="213"/>
                  </a:cubicBezTo>
                  <a:cubicBezTo>
                    <a:pt x="878" y="210"/>
                    <a:pt x="881" y="218"/>
                    <a:pt x="875" y="217"/>
                  </a:cubicBezTo>
                  <a:cubicBezTo>
                    <a:pt x="876" y="218"/>
                    <a:pt x="880" y="224"/>
                    <a:pt x="881" y="221"/>
                  </a:cubicBezTo>
                  <a:cubicBezTo>
                    <a:pt x="883" y="222"/>
                    <a:pt x="882" y="225"/>
                    <a:pt x="882" y="227"/>
                  </a:cubicBezTo>
                  <a:cubicBezTo>
                    <a:pt x="884" y="225"/>
                    <a:pt x="886" y="228"/>
                    <a:pt x="886" y="228"/>
                  </a:cubicBezTo>
                  <a:cubicBezTo>
                    <a:pt x="888" y="228"/>
                    <a:pt x="889" y="226"/>
                    <a:pt x="892" y="227"/>
                  </a:cubicBezTo>
                  <a:cubicBezTo>
                    <a:pt x="892" y="227"/>
                    <a:pt x="894" y="228"/>
                    <a:pt x="893" y="228"/>
                  </a:cubicBezTo>
                  <a:cubicBezTo>
                    <a:pt x="895" y="228"/>
                    <a:pt x="897" y="224"/>
                    <a:pt x="898" y="227"/>
                  </a:cubicBezTo>
                  <a:cubicBezTo>
                    <a:pt x="899" y="227"/>
                    <a:pt x="899" y="225"/>
                    <a:pt x="899" y="224"/>
                  </a:cubicBezTo>
                  <a:cubicBezTo>
                    <a:pt x="901" y="225"/>
                    <a:pt x="901" y="235"/>
                    <a:pt x="905" y="230"/>
                  </a:cubicBezTo>
                  <a:cubicBezTo>
                    <a:pt x="908" y="229"/>
                    <a:pt x="904" y="236"/>
                    <a:pt x="909" y="234"/>
                  </a:cubicBezTo>
                  <a:cubicBezTo>
                    <a:pt x="909" y="235"/>
                    <a:pt x="906" y="234"/>
                    <a:pt x="906" y="235"/>
                  </a:cubicBezTo>
                  <a:cubicBezTo>
                    <a:pt x="906" y="235"/>
                    <a:pt x="908" y="239"/>
                    <a:pt x="907" y="241"/>
                  </a:cubicBezTo>
                  <a:cubicBezTo>
                    <a:pt x="907" y="241"/>
                    <a:pt x="906" y="241"/>
                    <a:pt x="906" y="242"/>
                  </a:cubicBezTo>
                  <a:cubicBezTo>
                    <a:pt x="906" y="243"/>
                    <a:pt x="905" y="244"/>
                    <a:pt x="905" y="245"/>
                  </a:cubicBezTo>
                  <a:cubicBezTo>
                    <a:pt x="904" y="249"/>
                    <a:pt x="907" y="258"/>
                    <a:pt x="902" y="253"/>
                  </a:cubicBezTo>
                  <a:cubicBezTo>
                    <a:pt x="903" y="266"/>
                    <a:pt x="897" y="271"/>
                    <a:pt x="895" y="280"/>
                  </a:cubicBezTo>
                  <a:cubicBezTo>
                    <a:pt x="893" y="282"/>
                    <a:pt x="893" y="281"/>
                    <a:pt x="891" y="280"/>
                  </a:cubicBezTo>
                  <a:cubicBezTo>
                    <a:pt x="890" y="281"/>
                    <a:pt x="891" y="283"/>
                    <a:pt x="891" y="284"/>
                  </a:cubicBezTo>
                  <a:cubicBezTo>
                    <a:pt x="890" y="286"/>
                    <a:pt x="888" y="285"/>
                    <a:pt x="886" y="286"/>
                  </a:cubicBezTo>
                  <a:cubicBezTo>
                    <a:pt x="886" y="286"/>
                    <a:pt x="887" y="288"/>
                    <a:pt x="886" y="288"/>
                  </a:cubicBezTo>
                  <a:cubicBezTo>
                    <a:pt x="886" y="289"/>
                    <a:pt x="884" y="288"/>
                    <a:pt x="884" y="288"/>
                  </a:cubicBezTo>
                  <a:cubicBezTo>
                    <a:pt x="883" y="289"/>
                    <a:pt x="885" y="290"/>
                    <a:pt x="885" y="290"/>
                  </a:cubicBezTo>
                  <a:cubicBezTo>
                    <a:pt x="884" y="291"/>
                    <a:pt x="882" y="291"/>
                    <a:pt x="881" y="293"/>
                  </a:cubicBezTo>
                  <a:cubicBezTo>
                    <a:pt x="880" y="294"/>
                    <a:pt x="880" y="296"/>
                    <a:pt x="879" y="297"/>
                  </a:cubicBezTo>
                  <a:cubicBezTo>
                    <a:pt x="878" y="298"/>
                    <a:pt x="877" y="297"/>
                    <a:pt x="875" y="298"/>
                  </a:cubicBezTo>
                  <a:cubicBezTo>
                    <a:pt x="874" y="299"/>
                    <a:pt x="875" y="301"/>
                    <a:pt x="874" y="303"/>
                  </a:cubicBezTo>
                  <a:cubicBezTo>
                    <a:pt x="873" y="303"/>
                    <a:pt x="871" y="302"/>
                    <a:pt x="871" y="303"/>
                  </a:cubicBezTo>
                  <a:cubicBezTo>
                    <a:pt x="871" y="303"/>
                    <a:pt x="871" y="306"/>
                    <a:pt x="870" y="305"/>
                  </a:cubicBezTo>
                  <a:cubicBezTo>
                    <a:pt x="869" y="304"/>
                    <a:pt x="867" y="304"/>
                    <a:pt x="867" y="308"/>
                  </a:cubicBezTo>
                  <a:cubicBezTo>
                    <a:pt x="860" y="309"/>
                    <a:pt x="860" y="308"/>
                    <a:pt x="853" y="308"/>
                  </a:cubicBezTo>
                  <a:cubicBezTo>
                    <a:pt x="853" y="309"/>
                    <a:pt x="847" y="312"/>
                    <a:pt x="850" y="312"/>
                  </a:cubicBezTo>
                  <a:cubicBezTo>
                    <a:pt x="851" y="315"/>
                    <a:pt x="840" y="313"/>
                    <a:pt x="846" y="315"/>
                  </a:cubicBezTo>
                  <a:cubicBezTo>
                    <a:pt x="845" y="317"/>
                    <a:pt x="843" y="317"/>
                    <a:pt x="843" y="315"/>
                  </a:cubicBezTo>
                  <a:cubicBezTo>
                    <a:pt x="839" y="318"/>
                    <a:pt x="841" y="321"/>
                    <a:pt x="842" y="326"/>
                  </a:cubicBezTo>
                  <a:cubicBezTo>
                    <a:pt x="837" y="327"/>
                    <a:pt x="839" y="327"/>
                    <a:pt x="835" y="326"/>
                  </a:cubicBezTo>
                  <a:cubicBezTo>
                    <a:pt x="836" y="328"/>
                    <a:pt x="836" y="329"/>
                    <a:pt x="833" y="329"/>
                  </a:cubicBezTo>
                  <a:cubicBezTo>
                    <a:pt x="833" y="332"/>
                    <a:pt x="834" y="344"/>
                    <a:pt x="836" y="340"/>
                  </a:cubicBezTo>
                  <a:cubicBezTo>
                    <a:pt x="839" y="340"/>
                    <a:pt x="836" y="351"/>
                    <a:pt x="840" y="352"/>
                  </a:cubicBezTo>
                  <a:cubicBezTo>
                    <a:pt x="844" y="352"/>
                    <a:pt x="839" y="356"/>
                    <a:pt x="843" y="357"/>
                  </a:cubicBezTo>
                  <a:cubicBezTo>
                    <a:pt x="842" y="357"/>
                    <a:pt x="842" y="360"/>
                    <a:pt x="842" y="360"/>
                  </a:cubicBezTo>
                  <a:cubicBezTo>
                    <a:pt x="840" y="361"/>
                    <a:pt x="839" y="359"/>
                    <a:pt x="839" y="359"/>
                  </a:cubicBezTo>
                  <a:cubicBezTo>
                    <a:pt x="837" y="359"/>
                    <a:pt x="838" y="361"/>
                    <a:pt x="837" y="361"/>
                  </a:cubicBezTo>
                  <a:cubicBezTo>
                    <a:pt x="836" y="362"/>
                    <a:pt x="834" y="361"/>
                    <a:pt x="833" y="361"/>
                  </a:cubicBezTo>
                  <a:cubicBezTo>
                    <a:pt x="830" y="362"/>
                    <a:pt x="826" y="365"/>
                    <a:pt x="823" y="363"/>
                  </a:cubicBezTo>
                  <a:cubicBezTo>
                    <a:pt x="823" y="360"/>
                    <a:pt x="824" y="359"/>
                    <a:pt x="825" y="357"/>
                  </a:cubicBezTo>
                  <a:cubicBezTo>
                    <a:pt x="825" y="354"/>
                    <a:pt x="823" y="350"/>
                    <a:pt x="826" y="349"/>
                  </a:cubicBezTo>
                  <a:cubicBezTo>
                    <a:pt x="826" y="347"/>
                    <a:pt x="822" y="348"/>
                    <a:pt x="823" y="343"/>
                  </a:cubicBezTo>
                  <a:cubicBezTo>
                    <a:pt x="820" y="342"/>
                    <a:pt x="818" y="344"/>
                    <a:pt x="815" y="340"/>
                  </a:cubicBezTo>
                  <a:cubicBezTo>
                    <a:pt x="814" y="336"/>
                    <a:pt x="820" y="339"/>
                    <a:pt x="818" y="333"/>
                  </a:cubicBezTo>
                  <a:cubicBezTo>
                    <a:pt x="817" y="332"/>
                    <a:pt x="816" y="333"/>
                    <a:pt x="816" y="333"/>
                  </a:cubicBezTo>
                  <a:cubicBezTo>
                    <a:pt x="815" y="333"/>
                    <a:pt x="814" y="332"/>
                    <a:pt x="814" y="331"/>
                  </a:cubicBezTo>
                  <a:cubicBezTo>
                    <a:pt x="813" y="330"/>
                    <a:pt x="811" y="329"/>
                    <a:pt x="811" y="328"/>
                  </a:cubicBezTo>
                  <a:cubicBezTo>
                    <a:pt x="810" y="329"/>
                    <a:pt x="808" y="329"/>
                    <a:pt x="806" y="329"/>
                  </a:cubicBezTo>
                  <a:cubicBezTo>
                    <a:pt x="805" y="329"/>
                    <a:pt x="806" y="331"/>
                    <a:pt x="806" y="331"/>
                  </a:cubicBezTo>
                  <a:cubicBezTo>
                    <a:pt x="806" y="335"/>
                    <a:pt x="803" y="327"/>
                    <a:pt x="804" y="333"/>
                  </a:cubicBezTo>
                  <a:cubicBezTo>
                    <a:pt x="800" y="330"/>
                    <a:pt x="800" y="337"/>
                    <a:pt x="795" y="333"/>
                  </a:cubicBezTo>
                  <a:cubicBezTo>
                    <a:pt x="799" y="330"/>
                    <a:pt x="795" y="328"/>
                    <a:pt x="799" y="325"/>
                  </a:cubicBezTo>
                  <a:cubicBezTo>
                    <a:pt x="802" y="323"/>
                    <a:pt x="793" y="324"/>
                    <a:pt x="792" y="326"/>
                  </a:cubicBezTo>
                  <a:cubicBezTo>
                    <a:pt x="792" y="330"/>
                    <a:pt x="790" y="325"/>
                    <a:pt x="791" y="325"/>
                  </a:cubicBezTo>
                  <a:cubicBezTo>
                    <a:pt x="788" y="325"/>
                    <a:pt x="789" y="329"/>
                    <a:pt x="787" y="329"/>
                  </a:cubicBezTo>
                  <a:cubicBezTo>
                    <a:pt x="786" y="329"/>
                    <a:pt x="783" y="331"/>
                    <a:pt x="783" y="332"/>
                  </a:cubicBezTo>
                  <a:cubicBezTo>
                    <a:pt x="782" y="333"/>
                    <a:pt x="781" y="333"/>
                    <a:pt x="781" y="335"/>
                  </a:cubicBezTo>
                  <a:cubicBezTo>
                    <a:pt x="776" y="334"/>
                    <a:pt x="777" y="334"/>
                    <a:pt x="771" y="335"/>
                  </a:cubicBezTo>
                  <a:cubicBezTo>
                    <a:pt x="773" y="335"/>
                    <a:pt x="772" y="338"/>
                    <a:pt x="773" y="339"/>
                  </a:cubicBezTo>
                  <a:cubicBezTo>
                    <a:pt x="774" y="340"/>
                    <a:pt x="776" y="338"/>
                    <a:pt x="777" y="339"/>
                  </a:cubicBezTo>
                  <a:cubicBezTo>
                    <a:pt x="777" y="339"/>
                    <a:pt x="777" y="341"/>
                    <a:pt x="777" y="342"/>
                  </a:cubicBezTo>
                  <a:cubicBezTo>
                    <a:pt x="778" y="342"/>
                    <a:pt x="780" y="341"/>
                    <a:pt x="781" y="342"/>
                  </a:cubicBezTo>
                  <a:cubicBezTo>
                    <a:pt x="782" y="342"/>
                    <a:pt x="781" y="344"/>
                    <a:pt x="781" y="345"/>
                  </a:cubicBezTo>
                  <a:cubicBezTo>
                    <a:pt x="782" y="346"/>
                    <a:pt x="784" y="345"/>
                    <a:pt x="785" y="346"/>
                  </a:cubicBezTo>
                  <a:cubicBezTo>
                    <a:pt x="787" y="346"/>
                    <a:pt x="786" y="343"/>
                    <a:pt x="788" y="343"/>
                  </a:cubicBezTo>
                  <a:cubicBezTo>
                    <a:pt x="794" y="343"/>
                    <a:pt x="798" y="344"/>
                    <a:pt x="798" y="349"/>
                  </a:cubicBezTo>
                  <a:cubicBezTo>
                    <a:pt x="796" y="351"/>
                    <a:pt x="793" y="351"/>
                    <a:pt x="791" y="349"/>
                  </a:cubicBezTo>
                  <a:cubicBezTo>
                    <a:pt x="790" y="350"/>
                    <a:pt x="789" y="353"/>
                    <a:pt x="790" y="356"/>
                  </a:cubicBezTo>
                  <a:cubicBezTo>
                    <a:pt x="787" y="355"/>
                    <a:pt x="787" y="357"/>
                    <a:pt x="788" y="357"/>
                  </a:cubicBezTo>
                  <a:cubicBezTo>
                    <a:pt x="788" y="359"/>
                    <a:pt x="785" y="358"/>
                    <a:pt x="783" y="359"/>
                  </a:cubicBezTo>
                  <a:cubicBezTo>
                    <a:pt x="785" y="364"/>
                    <a:pt x="790" y="366"/>
                    <a:pt x="790" y="373"/>
                  </a:cubicBezTo>
                  <a:cubicBezTo>
                    <a:pt x="793" y="368"/>
                    <a:pt x="791" y="372"/>
                    <a:pt x="794" y="374"/>
                  </a:cubicBezTo>
                  <a:cubicBezTo>
                    <a:pt x="793" y="379"/>
                    <a:pt x="795" y="386"/>
                    <a:pt x="792" y="389"/>
                  </a:cubicBezTo>
                  <a:cubicBezTo>
                    <a:pt x="795" y="393"/>
                    <a:pt x="796" y="397"/>
                    <a:pt x="795" y="404"/>
                  </a:cubicBezTo>
                  <a:cubicBezTo>
                    <a:pt x="791" y="400"/>
                    <a:pt x="793" y="410"/>
                    <a:pt x="791" y="408"/>
                  </a:cubicBezTo>
                  <a:cubicBezTo>
                    <a:pt x="789" y="406"/>
                    <a:pt x="791" y="408"/>
                    <a:pt x="790" y="409"/>
                  </a:cubicBezTo>
                  <a:cubicBezTo>
                    <a:pt x="789" y="410"/>
                    <a:pt x="786" y="410"/>
                    <a:pt x="787" y="415"/>
                  </a:cubicBezTo>
                  <a:cubicBezTo>
                    <a:pt x="782" y="413"/>
                    <a:pt x="786" y="419"/>
                    <a:pt x="781" y="418"/>
                  </a:cubicBezTo>
                  <a:cubicBezTo>
                    <a:pt x="785" y="421"/>
                    <a:pt x="775" y="423"/>
                    <a:pt x="777" y="425"/>
                  </a:cubicBezTo>
                  <a:cubicBezTo>
                    <a:pt x="779" y="427"/>
                    <a:pt x="776" y="425"/>
                    <a:pt x="774" y="427"/>
                  </a:cubicBezTo>
                  <a:cubicBezTo>
                    <a:pt x="773" y="428"/>
                    <a:pt x="774" y="430"/>
                    <a:pt x="773" y="432"/>
                  </a:cubicBezTo>
                  <a:cubicBezTo>
                    <a:pt x="772" y="432"/>
                    <a:pt x="770" y="431"/>
                    <a:pt x="770" y="432"/>
                  </a:cubicBezTo>
                  <a:cubicBezTo>
                    <a:pt x="770" y="432"/>
                    <a:pt x="770" y="434"/>
                    <a:pt x="770" y="434"/>
                  </a:cubicBezTo>
                  <a:cubicBezTo>
                    <a:pt x="769" y="436"/>
                    <a:pt x="764" y="433"/>
                    <a:pt x="766" y="437"/>
                  </a:cubicBezTo>
                  <a:cubicBezTo>
                    <a:pt x="757" y="438"/>
                    <a:pt x="758" y="438"/>
                    <a:pt x="749" y="437"/>
                  </a:cubicBezTo>
                  <a:cubicBezTo>
                    <a:pt x="747" y="437"/>
                    <a:pt x="748" y="440"/>
                    <a:pt x="748" y="441"/>
                  </a:cubicBezTo>
                  <a:cubicBezTo>
                    <a:pt x="744" y="439"/>
                    <a:pt x="740" y="445"/>
                    <a:pt x="739" y="444"/>
                  </a:cubicBezTo>
                  <a:cubicBezTo>
                    <a:pt x="737" y="442"/>
                    <a:pt x="739" y="446"/>
                    <a:pt x="734" y="446"/>
                  </a:cubicBezTo>
                  <a:cubicBezTo>
                    <a:pt x="731" y="446"/>
                    <a:pt x="735" y="448"/>
                    <a:pt x="732" y="448"/>
                  </a:cubicBezTo>
                  <a:cubicBezTo>
                    <a:pt x="729" y="452"/>
                    <a:pt x="727" y="446"/>
                    <a:pt x="724" y="446"/>
                  </a:cubicBezTo>
                  <a:cubicBezTo>
                    <a:pt x="719" y="445"/>
                    <a:pt x="719" y="447"/>
                    <a:pt x="715" y="447"/>
                  </a:cubicBezTo>
                  <a:cubicBezTo>
                    <a:pt x="713" y="448"/>
                    <a:pt x="713" y="450"/>
                    <a:pt x="712" y="453"/>
                  </a:cubicBezTo>
                  <a:cubicBezTo>
                    <a:pt x="708" y="451"/>
                    <a:pt x="708" y="455"/>
                    <a:pt x="705" y="455"/>
                  </a:cubicBezTo>
                  <a:cubicBezTo>
                    <a:pt x="704" y="459"/>
                    <a:pt x="708" y="458"/>
                    <a:pt x="708" y="461"/>
                  </a:cubicBezTo>
                  <a:cubicBezTo>
                    <a:pt x="708" y="462"/>
                    <a:pt x="708" y="464"/>
                    <a:pt x="710" y="464"/>
                  </a:cubicBezTo>
                  <a:cubicBezTo>
                    <a:pt x="711" y="464"/>
                    <a:pt x="710" y="466"/>
                    <a:pt x="711" y="467"/>
                  </a:cubicBezTo>
                  <a:cubicBezTo>
                    <a:pt x="712" y="468"/>
                    <a:pt x="714" y="467"/>
                    <a:pt x="715" y="468"/>
                  </a:cubicBezTo>
                  <a:cubicBezTo>
                    <a:pt x="716" y="468"/>
                    <a:pt x="715" y="470"/>
                    <a:pt x="715" y="471"/>
                  </a:cubicBezTo>
                  <a:cubicBezTo>
                    <a:pt x="716" y="471"/>
                    <a:pt x="718" y="470"/>
                    <a:pt x="718" y="471"/>
                  </a:cubicBezTo>
                  <a:cubicBezTo>
                    <a:pt x="719" y="472"/>
                    <a:pt x="719" y="476"/>
                    <a:pt x="721" y="478"/>
                  </a:cubicBezTo>
                  <a:cubicBezTo>
                    <a:pt x="722" y="479"/>
                    <a:pt x="725" y="482"/>
                    <a:pt x="725" y="482"/>
                  </a:cubicBezTo>
                  <a:cubicBezTo>
                    <a:pt x="726" y="484"/>
                    <a:pt x="725" y="486"/>
                    <a:pt x="725" y="488"/>
                  </a:cubicBezTo>
                  <a:cubicBezTo>
                    <a:pt x="725" y="490"/>
                    <a:pt x="727" y="491"/>
                    <a:pt x="727" y="493"/>
                  </a:cubicBezTo>
                  <a:cubicBezTo>
                    <a:pt x="726" y="496"/>
                    <a:pt x="725" y="496"/>
                    <a:pt x="725" y="498"/>
                  </a:cubicBezTo>
                  <a:cubicBezTo>
                    <a:pt x="725" y="500"/>
                    <a:pt x="726" y="503"/>
                    <a:pt x="722" y="500"/>
                  </a:cubicBezTo>
                  <a:cubicBezTo>
                    <a:pt x="724" y="506"/>
                    <a:pt x="718" y="503"/>
                    <a:pt x="720" y="507"/>
                  </a:cubicBezTo>
                  <a:cubicBezTo>
                    <a:pt x="714" y="505"/>
                    <a:pt x="715" y="510"/>
                    <a:pt x="711" y="510"/>
                  </a:cubicBezTo>
                  <a:cubicBezTo>
                    <a:pt x="709" y="510"/>
                    <a:pt x="710" y="512"/>
                    <a:pt x="710" y="513"/>
                  </a:cubicBezTo>
                  <a:cubicBezTo>
                    <a:pt x="709" y="513"/>
                    <a:pt x="706" y="513"/>
                    <a:pt x="707" y="514"/>
                  </a:cubicBezTo>
                  <a:cubicBezTo>
                    <a:pt x="708" y="516"/>
                    <a:pt x="708" y="515"/>
                    <a:pt x="707" y="516"/>
                  </a:cubicBezTo>
                  <a:cubicBezTo>
                    <a:pt x="706" y="517"/>
                    <a:pt x="705" y="519"/>
                    <a:pt x="703" y="519"/>
                  </a:cubicBezTo>
                  <a:cubicBezTo>
                    <a:pt x="704" y="511"/>
                    <a:pt x="700" y="518"/>
                    <a:pt x="700" y="514"/>
                  </a:cubicBezTo>
                  <a:cubicBezTo>
                    <a:pt x="700" y="513"/>
                    <a:pt x="699" y="510"/>
                    <a:pt x="697" y="509"/>
                  </a:cubicBezTo>
                  <a:cubicBezTo>
                    <a:pt x="697" y="508"/>
                    <a:pt x="695" y="509"/>
                    <a:pt x="694" y="509"/>
                  </a:cubicBezTo>
                  <a:cubicBezTo>
                    <a:pt x="694" y="508"/>
                    <a:pt x="695" y="506"/>
                    <a:pt x="694" y="506"/>
                  </a:cubicBezTo>
                  <a:cubicBezTo>
                    <a:pt x="693" y="505"/>
                    <a:pt x="689" y="506"/>
                    <a:pt x="689" y="505"/>
                  </a:cubicBezTo>
                  <a:cubicBezTo>
                    <a:pt x="688" y="504"/>
                    <a:pt x="689" y="502"/>
                    <a:pt x="689" y="502"/>
                  </a:cubicBezTo>
                  <a:cubicBezTo>
                    <a:pt x="688" y="501"/>
                    <a:pt x="686" y="502"/>
                    <a:pt x="684" y="502"/>
                  </a:cubicBezTo>
                  <a:cubicBezTo>
                    <a:pt x="683" y="502"/>
                    <a:pt x="684" y="498"/>
                    <a:pt x="683" y="498"/>
                  </a:cubicBezTo>
                  <a:cubicBezTo>
                    <a:pt x="682" y="497"/>
                    <a:pt x="681" y="498"/>
                    <a:pt x="682" y="499"/>
                  </a:cubicBezTo>
                  <a:cubicBezTo>
                    <a:pt x="679" y="496"/>
                    <a:pt x="680" y="496"/>
                    <a:pt x="677" y="493"/>
                  </a:cubicBezTo>
                  <a:cubicBezTo>
                    <a:pt x="673" y="492"/>
                    <a:pt x="674" y="498"/>
                    <a:pt x="673" y="500"/>
                  </a:cubicBezTo>
                  <a:cubicBezTo>
                    <a:pt x="673" y="501"/>
                    <a:pt x="671" y="501"/>
                    <a:pt x="670" y="502"/>
                  </a:cubicBezTo>
                  <a:cubicBezTo>
                    <a:pt x="670" y="504"/>
                    <a:pt x="671" y="508"/>
                    <a:pt x="669" y="510"/>
                  </a:cubicBezTo>
                  <a:cubicBezTo>
                    <a:pt x="670" y="511"/>
                    <a:pt x="670" y="512"/>
                    <a:pt x="670" y="514"/>
                  </a:cubicBezTo>
                  <a:cubicBezTo>
                    <a:pt x="671" y="516"/>
                    <a:pt x="673" y="518"/>
                    <a:pt x="673" y="516"/>
                  </a:cubicBezTo>
                  <a:cubicBezTo>
                    <a:pt x="677" y="519"/>
                    <a:pt x="675" y="521"/>
                    <a:pt x="675" y="526"/>
                  </a:cubicBezTo>
                  <a:cubicBezTo>
                    <a:pt x="675" y="527"/>
                    <a:pt x="676" y="527"/>
                    <a:pt x="676" y="528"/>
                  </a:cubicBezTo>
                  <a:cubicBezTo>
                    <a:pt x="677" y="529"/>
                    <a:pt x="678" y="531"/>
                    <a:pt x="679" y="531"/>
                  </a:cubicBezTo>
                  <a:cubicBezTo>
                    <a:pt x="681" y="533"/>
                    <a:pt x="683" y="534"/>
                    <a:pt x="686" y="535"/>
                  </a:cubicBezTo>
                  <a:cubicBezTo>
                    <a:pt x="687" y="536"/>
                    <a:pt x="686" y="537"/>
                    <a:pt x="687" y="537"/>
                  </a:cubicBezTo>
                  <a:cubicBezTo>
                    <a:pt x="689" y="537"/>
                    <a:pt x="688" y="538"/>
                    <a:pt x="689" y="540"/>
                  </a:cubicBezTo>
                  <a:cubicBezTo>
                    <a:pt x="689" y="541"/>
                    <a:pt x="691" y="540"/>
                    <a:pt x="691" y="541"/>
                  </a:cubicBezTo>
                  <a:cubicBezTo>
                    <a:pt x="692" y="542"/>
                    <a:pt x="691" y="545"/>
                    <a:pt x="691" y="547"/>
                  </a:cubicBezTo>
                  <a:cubicBezTo>
                    <a:pt x="692" y="547"/>
                    <a:pt x="694" y="549"/>
                    <a:pt x="694" y="549"/>
                  </a:cubicBezTo>
                  <a:cubicBezTo>
                    <a:pt x="694" y="550"/>
                    <a:pt x="691" y="554"/>
                    <a:pt x="696" y="555"/>
                  </a:cubicBezTo>
                  <a:cubicBezTo>
                    <a:pt x="695" y="558"/>
                    <a:pt x="692" y="557"/>
                    <a:pt x="690" y="556"/>
                  </a:cubicBezTo>
                  <a:cubicBezTo>
                    <a:pt x="688" y="556"/>
                    <a:pt x="684" y="556"/>
                    <a:pt x="683" y="555"/>
                  </a:cubicBezTo>
                  <a:cubicBezTo>
                    <a:pt x="684" y="556"/>
                    <a:pt x="685" y="549"/>
                    <a:pt x="682" y="554"/>
                  </a:cubicBezTo>
                  <a:cubicBezTo>
                    <a:pt x="679" y="552"/>
                    <a:pt x="680" y="549"/>
                    <a:pt x="679" y="547"/>
                  </a:cubicBezTo>
                  <a:cubicBezTo>
                    <a:pt x="678" y="545"/>
                    <a:pt x="676" y="544"/>
                    <a:pt x="675" y="542"/>
                  </a:cubicBezTo>
                  <a:cubicBezTo>
                    <a:pt x="674" y="540"/>
                    <a:pt x="674" y="538"/>
                    <a:pt x="676" y="538"/>
                  </a:cubicBezTo>
                  <a:cubicBezTo>
                    <a:pt x="674" y="535"/>
                    <a:pt x="673" y="531"/>
                    <a:pt x="669" y="530"/>
                  </a:cubicBezTo>
                  <a:cubicBezTo>
                    <a:pt x="669" y="527"/>
                    <a:pt x="667" y="526"/>
                    <a:pt x="669" y="526"/>
                  </a:cubicBezTo>
                  <a:cubicBezTo>
                    <a:pt x="668" y="524"/>
                    <a:pt x="666" y="523"/>
                    <a:pt x="665" y="523"/>
                  </a:cubicBezTo>
                  <a:cubicBezTo>
                    <a:pt x="665" y="521"/>
                    <a:pt x="665" y="519"/>
                    <a:pt x="663" y="519"/>
                  </a:cubicBezTo>
                  <a:cubicBezTo>
                    <a:pt x="663" y="516"/>
                    <a:pt x="664" y="515"/>
                    <a:pt x="665" y="513"/>
                  </a:cubicBezTo>
                  <a:cubicBezTo>
                    <a:pt x="665" y="511"/>
                    <a:pt x="664" y="509"/>
                    <a:pt x="662" y="509"/>
                  </a:cubicBezTo>
                  <a:cubicBezTo>
                    <a:pt x="663" y="507"/>
                    <a:pt x="664" y="506"/>
                    <a:pt x="662" y="506"/>
                  </a:cubicBezTo>
                  <a:cubicBezTo>
                    <a:pt x="662" y="504"/>
                    <a:pt x="665" y="505"/>
                    <a:pt x="668" y="505"/>
                  </a:cubicBezTo>
                  <a:cubicBezTo>
                    <a:pt x="667" y="503"/>
                    <a:pt x="666" y="503"/>
                    <a:pt x="666" y="502"/>
                  </a:cubicBezTo>
                  <a:cubicBezTo>
                    <a:pt x="666" y="501"/>
                    <a:pt x="668" y="500"/>
                    <a:pt x="668" y="499"/>
                  </a:cubicBezTo>
                  <a:cubicBezTo>
                    <a:pt x="667" y="497"/>
                    <a:pt x="665" y="495"/>
                    <a:pt x="665" y="492"/>
                  </a:cubicBezTo>
                  <a:cubicBezTo>
                    <a:pt x="664" y="489"/>
                    <a:pt x="665" y="485"/>
                    <a:pt x="665" y="483"/>
                  </a:cubicBezTo>
                  <a:cubicBezTo>
                    <a:pt x="664" y="482"/>
                    <a:pt x="663" y="482"/>
                    <a:pt x="662" y="481"/>
                  </a:cubicBezTo>
                  <a:cubicBezTo>
                    <a:pt x="661" y="479"/>
                    <a:pt x="661" y="478"/>
                    <a:pt x="661" y="476"/>
                  </a:cubicBezTo>
                  <a:cubicBezTo>
                    <a:pt x="659" y="474"/>
                    <a:pt x="658" y="472"/>
                    <a:pt x="656" y="471"/>
                  </a:cubicBezTo>
                  <a:cubicBezTo>
                    <a:pt x="652" y="470"/>
                    <a:pt x="654" y="476"/>
                    <a:pt x="651" y="472"/>
                  </a:cubicBezTo>
                  <a:cubicBezTo>
                    <a:pt x="649" y="472"/>
                    <a:pt x="650" y="475"/>
                    <a:pt x="649" y="476"/>
                  </a:cubicBezTo>
                  <a:cubicBezTo>
                    <a:pt x="649" y="477"/>
                    <a:pt x="647" y="476"/>
                    <a:pt x="647" y="476"/>
                  </a:cubicBezTo>
                  <a:cubicBezTo>
                    <a:pt x="646" y="477"/>
                    <a:pt x="647" y="480"/>
                    <a:pt x="645" y="479"/>
                  </a:cubicBezTo>
                  <a:cubicBezTo>
                    <a:pt x="642" y="480"/>
                    <a:pt x="642" y="478"/>
                    <a:pt x="641" y="475"/>
                  </a:cubicBezTo>
                  <a:cubicBezTo>
                    <a:pt x="641" y="474"/>
                    <a:pt x="640" y="474"/>
                    <a:pt x="640" y="474"/>
                  </a:cubicBezTo>
                  <a:cubicBezTo>
                    <a:pt x="639" y="472"/>
                    <a:pt x="641" y="472"/>
                    <a:pt x="641" y="471"/>
                  </a:cubicBezTo>
                  <a:cubicBezTo>
                    <a:pt x="641" y="470"/>
                    <a:pt x="637" y="464"/>
                    <a:pt x="641" y="461"/>
                  </a:cubicBezTo>
                  <a:cubicBezTo>
                    <a:pt x="640" y="460"/>
                    <a:pt x="637" y="458"/>
                    <a:pt x="638" y="453"/>
                  </a:cubicBezTo>
                  <a:cubicBezTo>
                    <a:pt x="637" y="453"/>
                    <a:pt x="637" y="454"/>
                    <a:pt x="637" y="455"/>
                  </a:cubicBezTo>
                  <a:cubicBezTo>
                    <a:pt x="634" y="454"/>
                    <a:pt x="636" y="449"/>
                    <a:pt x="634" y="447"/>
                  </a:cubicBezTo>
                  <a:cubicBezTo>
                    <a:pt x="633" y="446"/>
                    <a:pt x="632" y="445"/>
                    <a:pt x="631" y="444"/>
                  </a:cubicBezTo>
                  <a:cubicBezTo>
                    <a:pt x="631" y="443"/>
                    <a:pt x="630" y="442"/>
                    <a:pt x="630" y="441"/>
                  </a:cubicBezTo>
                  <a:cubicBezTo>
                    <a:pt x="629" y="440"/>
                    <a:pt x="624" y="440"/>
                    <a:pt x="626" y="437"/>
                  </a:cubicBezTo>
                  <a:cubicBezTo>
                    <a:pt x="621" y="437"/>
                    <a:pt x="620" y="440"/>
                    <a:pt x="617" y="441"/>
                  </a:cubicBezTo>
                  <a:cubicBezTo>
                    <a:pt x="615" y="441"/>
                    <a:pt x="613" y="441"/>
                    <a:pt x="613" y="443"/>
                  </a:cubicBezTo>
                  <a:cubicBezTo>
                    <a:pt x="603" y="443"/>
                    <a:pt x="603" y="443"/>
                    <a:pt x="603" y="443"/>
                  </a:cubicBezTo>
                  <a:cubicBezTo>
                    <a:pt x="602" y="444"/>
                    <a:pt x="601" y="445"/>
                    <a:pt x="600" y="446"/>
                  </a:cubicBezTo>
                  <a:cubicBezTo>
                    <a:pt x="600" y="446"/>
                    <a:pt x="599" y="445"/>
                    <a:pt x="599" y="447"/>
                  </a:cubicBezTo>
                  <a:cubicBezTo>
                    <a:pt x="599" y="448"/>
                    <a:pt x="596" y="449"/>
                    <a:pt x="595" y="450"/>
                  </a:cubicBezTo>
                  <a:cubicBezTo>
                    <a:pt x="592" y="452"/>
                    <a:pt x="589" y="458"/>
                    <a:pt x="583" y="460"/>
                  </a:cubicBezTo>
                  <a:cubicBezTo>
                    <a:pt x="580" y="462"/>
                    <a:pt x="579" y="467"/>
                    <a:pt x="574" y="468"/>
                  </a:cubicBezTo>
                  <a:cubicBezTo>
                    <a:pt x="576" y="471"/>
                    <a:pt x="575" y="471"/>
                    <a:pt x="571" y="471"/>
                  </a:cubicBezTo>
                  <a:cubicBezTo>
                    <a:pt x="571" y="473"/>
                    <a:pt x="571" y="473"/>
                    <a:pt x="572" y="474"/>
                  </a:cubicBezTo>
                  <a:cubicBezTo>
                    <a:pt x="572" y="475"/>
                    <a:pt x="569" y="475"/>
                    <a:pt x="569" y="474"/>
                  </a:cubicBezTo>
                  <a:cubicBezTo>
                    <a:pt x="567" y="474"/>
                    <a:pt x="568" y="478"/>
                    <a:pt x="564" y="476"/>
                  </a:cubicBezTo>
                  <a:cubicBezTo>
                    <a:pt x="562" y="477"/>
                    <a:pt x="562" y="480"/>
                    <a:pt x="560" y="479"/>
                  </a:cubicBezTo>
                  <a:cubicBezTo>
                    <a:pt x="559" y="482"/>
                    <a:pt x="561" y="482"/>
                    <a:pt x="561" y="483"/>
                  </a:cubicBezTo>
                  <a:cubicBezTo>
                    <a:pt x="561" y="486"/>
                    <a:pt x="559" y="490"/>
                    <a:pt x="558" y="495"/>
                  </a:cubicBezTo>
                  <a:cubicBezTo>
                    <a:pt x="557" y="501"/>
                    <a:pt x="558" y="508"/>
                    <a:pt x="557" y="510"/>
                  </a:cubicBezTo>
                  <a:cubicBezTo>
                    <a:pt x="557" y="511"/>
                    <a:pt x="554" y="510"/>
                    <a:pt x="554" y="510"/>
                  </a:cubicBezTo>
                  <a:cubicBezTo>
                    <a:pt x="553" y="511"/>
                    <a:pt x="554" y="515"/>
                    <a:pt x="553" y="516"/>
                  </a:cubicBezTo>
                  <a:cubicBezTo>
                    <a:pt x="551" y="517"/>
                    <a:pt x="549" y="516"/>
                    <a:pt x="547" y="517"/>
                  </a:cubicBezTo>
                  <a:cubicBezTo>
                    <a:pt x="546" y="518"/>
                    <a:pt x="546" y="521"/>
                    <a:pt x="543" y="520"/>
                  </a:cubicBezTo>
                  <a:cubicBezTo>
                    <a:pt x="539" y="516"/>
                    <a:pt x="537" y="512"/>
                    <a:pt x="536" y="506"/>
                  </a:cubicBezTo>
                  <a:cubicBezTo>
                    <a:pt x="535" y="505"/>
                    <a:pt x="534" y="504"/>
                    <a:pt x="533" y="503"/>
                  </a:cubicBezTo>
                  <a:cubicBezTo>
                    <a:pt x="532" y="503"/>
                    <a:pt x="532" y="501"/>
                    <a:pt x="530" y="502"/>
                  </a:cubicBezTo>
                  <a:cubicBezTo>
                    <a:pt x="529" y="497"/>
                    <a:pt x="532" y="497"/>
                    <a:pt x="533" y="495"/>
                  </a:cubicBezTo>
                  <a:cubicBezTo>
                    <a:pt x="533" y="492"/>
                    <a:pt x="530" y="491"/>
                    <a:pt x="529" y="489"/>
                  </a:cubicBezTo>
                  <a:cubicBezTo>
                    <a:pt x="527" y="488"/>
                    <a:pt x="527" y="485"/>
                    <a:pt x="524" y="485"/>
                  </a:cubicBezTo>
                  <a:cubicBezTo>
                    <a:pt x="524" y="482"/>
                    <a:pt x="523" y="479"/>
                    <a:pt x="522" y="476"/>
                  </a:cubicBezTo>
                  <a:cubicBezTo>
                    <a:pt x="520" y="474"/>
                    <a:pt x="520" y="464"/>
                    <a:pt x="519" y="457"/>
                  </a:cubicBezTo>
                  <a:cubicBezTo>
                    <a:pt x="518" y="453"/>
                    <a:pt x="517" y="445"/>
                    <a:pt x="516" y="440"/>
                  </a:cubicBezTo>
                  <a:cubicBezTo>
                    <a:pt x="514" y="440"/>
                    <a:pt x="510" y="446"/>
                    <a:pt x="513" y="447"/>
                  </a:cubicBezTo>
                  <a:cubicBezTo>
                    <a:pt x="513" y="451"/>
                    <a:pt x="508" y="447"/>
                    <a:pt x="506" y="447"/>
                  </a:cubicBezTo>
                  <a:cubicBezTo>
                    <a:pt x="505" y="447"/>
                    <a:pt x="504" y="447"/>
                    <a:pt x="503" y="447"/>
                  </a:cubicBezTo>
                  <a:cubicBezTo>
                    <a:pt x="502" y="446"/>
                    <a:pt x="501" y="441"/>
                    <a:pt x="498" y="443"/>
                  </a:cubicBezTo>
                  <a:cubicBezTo>
                    <a:pt x="497" y="440"/>
                    <a:pt x="499" y="440"/>
                    <a:pt x="501" y="440"/>
                  </a:cubicBezTo>
                  <a:cubicBezTo>
                    <a:pt x="499" y="438"/>
                    <a:pt x="500" y="438"/>
                    <a:pt x="501" y="436"/>
                  </a:cubicBezTo>
                  <a:cubicBezTo>
                    <a:pt x="500" y="433"/>
                    <a:pt x="497" y="435"/>
                    <a:pt x="495" y="434"/>
                  </a:cubicBezTo>
                  <a:cubicBezTo>
                    <a:pt x="494" y="434"/>
                    <a:pt x="492" y="427"/>
                    <a:pt x="491" y="432"/>
                  </a:cubicBezTo>
                  <a:cubicBezTo>
                    <a:pt x="488" y="432"/>
                    <a:pt x="489" y="427"/>
                    <a:pt x="489" y="427"/>
                  </a:cubicBezTo>
                  <a:cubicBezTo>
                    <a:pt x="489" y="426"/>
                    <a:pt x="486" y="426"/>
                    <a:pt x="487" y="423"/>
                  </a:cubicBezTo>
                  <a:cubicBezTo>
                    <a:pt x="486" y="422"/>
                    <a:pt x="482" y="424"/>
                    <a:pt x="481" y="423"/>
                  </a:cubicBezTo>
                  <a:cubicBezTo>
                    <a:pt x="481" y="423"/>
                    <a:pt x="481" y="420"/>
                    <a:pt x="481" y="420"/>
                  </a:cubicBezTo>
                  <a:cubicBezTo>
                    <a:pt x="478" y="420"/>
                    <a:pt x="475" y="422"/>
                    <a:pt x="473" y="422"/>
                  </a:cubicBezTo>
                  <a:cubicBezTo>
                    <a:pt x="472" y="422"/>
                    <a:pt x="471" y="422"/>
                    <a:pt x="470" y="422"/>
                  </a:cubicBezTo>
                  <a:cubicBezTo>
                    <a:pt x="468" y="421"/>
                    <a:pt x="467" y="420"/>
                    <a:pt x="467" y="423"/>
                  </a:cubicBezTo>
                  <a:cubicBezTo>
                    <a:pt x="454" y="424"/>
                    <a:pt x="443" y="422"/>
                    <a:pt x="433" y="420"/>
                  </a:cubicBezTo>
                  <a:cubicBezTo>
                    <a:pt x="434" y="417"/>
                    <a:pt x="431" y="418"/>
                    <a:pt x="431" y="416"/>
                  </a:cubicBezTo>
                  <a:cubicBezTo>
                    <a:pt x="430" y="413"/>
                    <a:pt x="424" y="419"/>
                    <a:pt x="428" y="413"/>
                  </a:cubicBezTo>
                  <a:cubicBezTo>
                    <a:pt x="426" y="414"/>
                    <a:pt x="425" y="413"/>
                    <a:pt x="425" y="412"/>
                  </a:cubicBezTo>
                  <a:cubicBezTo>
                    <a:pt x="421" y="414"/>
                    <a:pt x="411" y="412"/>
                    <a:pt x="407" y="411"/>
                  </a:cubicBezTo>
                  <a:cubicBezTo>
                    <a:pt x="405" y="410"/>
                    <a:pt x="404" y="410"/>
                    <a:pt x="404" y="408"/>
                  </a:cubicBezTo>
                  <a:cubicBezTo>
                    <a:pt x="398" y="409"/>
                    <a:pt x="399" y="403"/>
                    <a:pt x="394" y="404"/>
                  </a:cubicBezTo>
                  <a:cubicBezTo>
                    <a:pt x="393" y="398"/>
                    <a:pt x="390" y="395"/>
                    <a:pt x="388" y="391"/>
                  </a:cubicBezTo>
                  <a:cubicBezTo>
                    <a:pt x="376" y="389"/>
                    <a:pt x="376" y="395"/>
                    <a:pt x="377" y="402"/>
                  </a:cubicBezTo>
                  <a:cubicBezTo>
                    <a:pt x="377" y="404"/>
                    <a:pt x="383" y="407"/>
                    <a:pt x="387" y="412"/>
                  </a:cubicBezTo>
                  <a:cubicBezTo>
                    <a:pt x="388" y="413"/>
                    <a:pt x="391" y="421"/>
                    <a:pt x="394" y="419"/>
                  </a:cubicBezTo>
                  <a:cubicBezTo>
                    <a:pt x="393" y="422"/>
                    <a:pt x="397" y="422"/>
                    <a:pt x="395" y="426"/>
                  </a:cubicBezTo>
                  <a:cubicBezTo>
                    <a:pt x="399" y="426"/>
                    <a:pt x="407" y="425"/>
                    <a:pt x="402" y="429"/>
                  </a:cubicBezTo>
                  <a:cubicBezTo>
                    <a:pt x="405" y="430"/>
                    <a:pt x="404" y="427"/>
                    <a:pt x="405" y="426"/>
                  </a:cubicBezTo>
                  <a:cubicBezTo>
                    <a:pt x="407" y="425"/>
                    <a:pt x="411" y="426"/>
                    <a:pt x="411" y="423"/>
                  </a:cubicBezTo>
                  <a:cubicBezTo>
                    <a:pt x="411" y="422"/>
                    <a:pt x="413" y="422"/>
                    <a:pt x="414" y="422"/>
                  </a:cubicBezTo>
                  <a:cubicBezTo>
                    <a:pt x="415" y="421"/>
                    <a:pt x="414" y="420"/>
                    <a:pt x="415" y="419"/>
                  </a:cubicBezTo>
                  <a:cubicBezTo>
                    <a:pt x="417" y="418"/>
                    <a:pt x="421" y="418"/>
                    <a:pt x="423" y="418"/>
                  </a:cubicBezTo>
                  <a:cubicBezTo>
                    <a:pt x="424" y="418"/>
                    <a:pt x="421" y="420"/>
                    <a:pt x="422" y="420"/>
                  </a:cubicBezTo>
                  <a:cubicBezTo>
                    <a:pt x="422" y="421"/>
                    <a:pt x="425" y="420"/>
                    <a:pt x="425" y="420"/>
                  </a:cubicBezTo>
                  <a:cubicBezTo>
                    <a:pt x="426" y="423"/>
                    <a:pt x="425" y="425"/>
                    <a:pt x="426" y="426"/>
                  </a:cubicBezTo>
                  <a:cubicBezTo>
                    <a:pt x="425" y="429"/>
                    <a:pt x="430" y="427"/>
                    <a:pt x="431" y="430"/>
                  </a:cubicBezTo>
                  <a:cubicBezTo>
                    <a:pt x="431" y="434"/>
                    <a:pt x="433" y="431"/>
                    <a:pt x="436" y="433"/>
                  </a:cubicBezTo>
                  <a:cubicBezTo>
                    <a:pt x="438" y="434"/>
                    <a:pt x="437" y="436"/>
                    <a:pt x="440" y="437"/>
                  </a:cubicBezTo>
                  <a:cubicBezTo>
                    <a:pt x="437" y="440"/>
                    <a:pt x="441" y="444"/>
                    <a:pt x="440" y="448"/>
                  </a:cubicBezTo>
                  <a:cubicBezTo>
                    <a:pt x="436" y="448"/>
                    <a:pt x="436" y="448"/>
                    <a:pt x="436" y="448"/>
                  </a:cubicBezTo>
                  <a:cubicBezTo>
                    <a:pt x="438" y="454"/>
                    <a:pt x="433" y="452"/>
                    <a:pt x="433" y="457"/>
                  </a:cubicBezTo>
                  <a:cubicBezTo>
                    <a:pt x="431" y="456"/>
                    <a:pt x="429" y="457"/>
                    <a:pt x="429" y="460"/>
                  </a:cubicBezTo>
                  <a:cubicBezTo>
                    <a:pt x="423" y="460"/>
                    <a:pt x="423" y="460"/>
                    <a:pt x="423" y="460"/>
                  </a:cubicBezTo>
                  <a:cubicBezTo>
                    <a:pt x="421" y="460"/>
                    <a:pt x="423" y="462"/>
                    <a:pt x="422" y="464"/>
                  </a:cubicBezTo>
                  <a:cubicBezTo>
                    <a:pt x="422" y="464"/>
                    <a:pt x="420" y="464"/>
                    <a:pt x="419" y="464"/>
                  </a:cubicBezTo>
                  <a:cubicBezTo>
                    <a:pt x="419" y="464"/>
                    <a:pt x="420" y="467"/>
                    <a:pt x="419" y="468"/>
                  </a:cubicBezTo>
                  <a:cubicBezTo>
                    <a:pt x="416" y="468"/>
                    <a:pt x="415" y="468"/>
                    <a:pt x="415" y="471"/>
                  </a:cubicBezTo>
                  <a:cubicBezTo>
                    <a:pt x="412" y="471"/>
                    <a:pt x="411" y="471"/>
                    <a:pt x="409" y="472"/>
                  </a:cubicBezTo>
                  <a:cubicBezTo>
                    <a:pt x="407" y="474"/>
                    <a:pt x="408" y="474"/>
                    <a:pt x="404" y="475"/>
                  </a:cubicBezTo>
                  <a:cubicBezTo>
                    <a:pt x="402" y="475"/>
                    <a:pt x="395" y="478"/>
                    <a:pt x="395" y="482"/>
                  </a:cubicBezTo>
                  <a:cubicBezTo>
                    <a:pt x="394" y="483"/>
                    <a:pt x="391" y="481"/>
                    <a:pt x="390" y="482"/>
                  </a:cubicBezTo>
                  <a:cubicBezTo>
                    <a:pt x="388" y="483"/>
                    <a:pt x="389" y="484"/>
                    <a:pt x="388" y="485"/>
                  </a:cubicBezTo>
                  <a:cubicBezTo>
                    <a:pt x="388" y="485"/>
                    <a:pt x="386" y="485"/>
                    <a:pt x="386" y="485"/>
                  </a:cubicBezTo>
                  <a:cubicBezTo>
                    <a:pt x="386" y="485"/>
                    <a:pt x="382" y="486"/>
                    <a:pt x="381" y="486"/>
                  </a:cubicBezTo>
                  <a:cubicBezTo>
                    <a:pt x="379" y="489"/>
                    <a:pt x="368" y="488"/>
                    <a:pt x="363" y="491"/>
                  </a:cubicBezTo>
                  <a:cubicBezTo>
                    <a:pt x="359" y="491"/>
                    <a:pt x="367" y="493"/>
                    <a:pt x="360" y="493"/>
                  </a:cubicBezTo>
                  <a:cubicBezTo>
                    <a:pt x="360" y="493"/>
                    <a:pt x="358" y="493"/>
                    <a:pt x="358" y="493"/>
                  </a:cubicBezTo>
                  <a:cubicBezTo>
                    <a:pt x="356" y="494"/>
                    <a:pt x="356" y="497"/>
                    <a:pt x="353" y="496"/>
                  </a:cubicBezTo>
                  <a:cubicBezTo>
                    <a:pt x="355" y="493"/>
                    <a:pt x="351" y="494"/>
                    <a:pt x="351" y="493"/>
                  </a:cubicBezTo>
                  <a:cubicBezTo>
                    <a:pt x="350" y="492"/>
                    <a:pt x="352" y="487"/>
                    <a:pt x="348" y="488"/>
                  </a:cubicBezTo>
                  <a:cubicBezTo>
                    <a:pt x="347" y="485"/>
                    <a:pt x="349" y="485"/>
                    <a:pt x="349" y="483"/>
                  </a:cubicBezTo>
                  <a:cubicBezTo>
                    <a:pt x="348" y="482"/>
                    <a:pt x="345" y="481"/>
                    <a:pt x="348" y="481"/>
                  </a:cubicBezTo>
                  <a:cubicBezTo>
                    <a:pt x="347" y="479"/>
                    <a:pt x="346" y="478"/>
                    <a:pt x="344" y="478"/>
                  </a:cubicBezTo>
                  <a:cubicBezTo>
                    <a:pt x="345" y="474"/>
                    <a:pt x="341" y="470"/>
                    <a:pt x="344" y="469"/>
                  </a:cubicBezTo>
                  <a:cubicBezTo>
                    <a:pt x="344" y="468"/>
                    <a:pt x="341" y="469"/>
                    <a:pt x="341" y="468"/>
                  </a:cubicBezTo>
                  <a:cubicBezTo>
                    <a:pt x="339" y="467"/>
                    <a:pt x="340" y="463"/>
                    <a:pt x="341" y="464"/>
                  </a:cubicBezTo>
                  <a:cubicBezTo>
                    <a:pt x="340" y="463"/>
                    <a:pt x="339" y="462"/>
                    <a:pt x="338" y="461"/>
                  </a:cubicBezTo>
                  <a:cubicBezTo>
                    <a:pt x="337" y="460"/>
                    <a:pt x="338" y="460"/>
                    <a:pt x="337" y="460"/>
                  </a:cubicBezTo>
                  <a:cubicBezTo>
                    <a:pt x="336" y="460"/>
                    <a:pt x="334" y="455"/>
                    <a:pt x="334" y="455"/>
                  </a:cubicBezTo>
                  <a:cubicBezTo>
                    <a:pt x="334" y="455"/>
                    <a:pt x="334" y="457"/>
                    <a:pt x="334" y="457"/>
                  </a:cubicBezTo>
                  <a:cubicBezTo>
                    <a:pt x="331" y="455"/>
                    <a:pt x="331" y="450"/>
                    <a:pt x="327" y="450"/>
                  </a:cubicBezTo>
                  <a:cubicBezTo>
                    <a:pt x="330" y="444"/>
                    <a:pt x="323" y="443"/>
                    <a:pt x="324" y="436"/>
                  </a:cubicBezTo>
                  <a:cubicBezTo>
                    <a:pt x="324" y="434"/>
                    <a:pt x="321" y="435"/>
                    <a:pt x="321" y="433"/>
                  </a:cubicBezTo>
                  <a:cubicBezTo>
                    <a:pt x="321" y="430"/>
                    <a:pt x="316" y="432"/>
                    <a:pt x="316" y="430"/>
                  </a:cubicBezTo>
                  <a:cubicBezTo>
                    <a:pt x="317" y="428"/>
                    <a:pt x="317" y="427"/>
                    <a:pt x="314" y="427"/>
                  </a:cubicBezTo>
                  <a:cubicBezTo>
                    <a:pt x="316" y="425"/>
                    <a:pt x="315" y="424"/>
                    <a:pt x="314" y="420"/>
                  </a:cubicBezTo>
                  <a:cubicBezTo>
                    <a:pt x="314" y="420"/>
                    <a:pt x="314" y="418"/>
                    <a:pt x="314" y="418"/>
                  </a:cubicBezTo>
                  <a:cubicBezTo>
                    <a:pt x="314" y="417"/>
                    <a:pt x="313" y="418"/>
                    <a:pt x="313" y="418"/>
                  </a:cubicBezTo>
                  <a:cubicBezTo>
                    <a:pt x="312" y="414"/>
                    <a:pt x="315" y="415"/>
                    <a:pt x="313" y="412"/>
                  </a:cubicBezTo>
                  <a:cubicBezTo>
                    <a:pt x="311" y="410"/>
                    <a:pt x="310" y="419"/>
                    <a:pt x="310" y="412"/>
                  </a:cubicBezTo>
                  <a:cubicBezTo>
                    <a:pt x="310" y="407"/>
                    <a:pt x="305" y="403"/>
                    <a:pt x="300" y="398"/>
                  </a:cubicBezTo>
                  <a:cubicBezTo>
                    <a:pt x="296" y="401"/>
                    <a:pt x="299" y="402"/>
                    <a:pt x="297" y="406"/>
                  </a:cubicBezTo>
                  <a:cubicBezTo>
                    <a:pt x="294" y="407"/>
                    <a:pt x="295" y="404"/>
                    <a:pt x="293" y="404"/>
                  </a:cubicBezTo>
                  <a:cubicBezTo>
                    <a:pt x="291" y="404"/>
                    <a:pt x="291" y="402"/>
                    <a:pt x="289" y="402"/>
                  </a:cubicBezTo>
                  <a:cubicBezTo>
                    <a:pt x="292" y="404"/>
                    <a:pt x="290" y="411"/>
                    <a:pt x="294" y="411"/>
                  </a:cubicBezTo>
                  <a:cubicBezTo>
                    <a:pt x="293" y="414"/>
                    <a:pt x="295" y="418"/>
                    <a:pt x="297" y="423"/>
                  </a:cubicBezTo>
                  <a:cubicBezTo>
                    <a:pt x="297" y="424"/>
                    <a:pt x="297" y="426"/>
                    <a:pt x="297" y="426"/>
                  </a:cubicBezTo>
                  <a:cubicBezTo>
                    <a:pt x="299" y="427"/>
                    <a:pt x="300" y="434"/>
                    <a:pt x="301" y="437"/>
                  </a:cubicBezTo>
                  <a:cubicBezTo>
                    <a:pt x="307" y="437"/>
                    <a:pt x="307" y="437"/>
                    <a:pt x="307" y="437"/>
                  </a:cubicBezTo>
                  <a:cubicBezTo>
                    <a:pt x="306" y="438"/>
                    <a:pt x="306" y="439"/>
                    <a:pt x="306" y="441"/>
                  </a:cubicBezTo>
                  <a:cubicBezTo>
                    <a:pt x="307" y="442"/>
                    <a:pt x="308" y="441"/>
                    <a:pt x="308" y="440"/>
                  </a:cubicBezTo>
                  <a:cubicBezTo>
                    <a:pt x="311" y="442"/>
                    <a:pt x="310" y="444"/>
                    <a:pt x="311" y="447"/>
                  </a:cubicBezTo>
                  <a:cubicBezTo>
                    <a:pt x="312" y="448"/>
                    <a:pt x="314" y="448"/>
                    <a:pt x="314" y="448"/>
                  </a:cubicBezTo>
                  <a:cubicBezTo>
                    <a:pt x="314" y="449"/>
                    <a:pt x="314" y="451"/>
                    <a:pt x="314" y="451"/>
                  </a:cubicBezTo>
                  <a:cubicBezTo>
                    <a:pt x="314" y="451"/>
                    <a:pt x="315" y="451"/>
                    <a:pt x="316" y="451"/>
                  </a:cubicBezTo>
                  <a:cubicBezTo>
                    <a:pt x="316" y="453"/>
                    <a:pt x="314" y="454"/>
                    <a:pt x="314" y="454"/>
                  </a:cubicBezTo>
                  <a:cubicBezTo>
                    <a:pt x="315" y="456"/>
                    <a:pt x="316" y="456"/>
                    <a:pt x="317" y="457"/>
                  </a:cubicBezTo>
                  <a:cubicBezTo>
                    <a:pt x="317" y="457"/>
                    <a:pt x="316" y="459"/>
                    <a:pt x="317" y="460"/>
                  </a:cubicBezTo>
                  <a:cubicBezTo>
                    <a:pt x="317" y="460"/>
                    <a:pt x="318" y="460"/>
                    <a:pt x="318" y="460"/>
                  </a:cubicBezTo>
                  <a:cubicBezTo>
                    <a:pt x="319" y="461"/>
                    <a:pt x="316" y="466"/>
                    <a:pt x="321" y="465"/>
                  </a:cubicBezTo>
                  <a:cubicBezTo>
                    <a:pt x="321" y="468"/>
                    <a:pt x="321" y="471"/>
                    <a:pt x="323" y="474"/>
                  </a:cubicBezTo>
                  <a:cubicBezTo>
                    <a:pt x="323" y="475"/>
                    <a:pt x="325" y="476"/>
                    <a:pt x="325" y="476"/>
                  </a:cubicBezTo>
                  <a:cubicBezTo>
                    <a:pt x="326" y="477"/>
                    <a:pt x="326" y="480"/>
                    <a:pt x="327" y="481"/>
                  </a:cubicBezTo>
                  <a:cubicBezTo>
                    <a:pt x="327" y="481"/>
                    <a:pt x="329" y="481"/>
                    <a:pt x="330" y="482"/>
                  </a:cubicBezTo>
                  <a:cubicBezTo>
                    <a:pt x="331" y="484"/>
                    <a:pt x="328" y="486"/>
                    <a:pt x="331" y="486"/>
                  </a:cubicBezTo>
                  <a:cubicBezTo>
                    <a:pt x="333" y="486"/>
                    <a:pt x="332" y="490"/>
                    <a:pt x="332" y="492"/>
                  </a:cubicBezTo>
                  <a:cubicBezTo>
                    <a:pt x="338" y="489"/>
                    <a:pt x="337" y="495"/>
                    <a:pt x="344" y="493"/>
                  </a:cubicBezTo>
                  <a:cubicBezTo>
                    <a:pt x="344" y="497"/>
                    <a:pt x="346" y="499"/>
                    <a:pt x="346" y="503"/>
                  </a:cubicBezTo>
                  <a:cubicBezTo>
                    <a:pt x="351" y="511"/>
                    <a:pt x="368" y="509"/>
                    <a:pt x="379" y="507"/>
                  </a:cubicBezTo>
                  <a:cubicBezTo>
                    <a:pt x="380" y="508"/>
                    <a:pt x="379" y="505"/>
                    <a:pt x="380" y="505"/>
                  </a:cubicBezTo>
                  <a:cubicBezTo>
                    <a:pt x="383" y="503"/>
                    <a:pt x="390" y="507"/>
                    <a:pt x="388" y="502"/>
                  </a:cubicBezTo>
                  <a:cubicBezTo>
                    <a:pt x="391" y="503"/>
                    <a:pt x="391" y="506"/>
                    <a:pt x="390" y="509"/>
                  </a:cubicBezTo>
                  <a:cubicBezTo>
                    <a:pt x="390" y="509"/>
                    <a:pt x="388" y="510"/>
                    <a:pt x="388" y="510"/>
                  </a:cubicBezTo>
                  <a:cubicBezTo>
                    <a:pt x="388" y="513"/>
                    <a:pt x="389" y="516"/>
                    <a:pt x="388" y="519"/>
                  </a:cubicBezTo>
                  <a:cubicBezTo>
                    <a:pt x="388" y="519"/>
                    <a:pt x="386" y="518"/>
                    <a:pt x="386" y="519"/>
                  </a:cubicBezTo>
                  <a:cubicBezTo>
                    <a:pt x="385" y="519"/>
                    <a:pt x="385" y="525"/>
                    <a:pt x="384" y="527"/>
                  </a:cubicBezTo>
                  <a:cubicBezTo>
                    <a:pt x="384" y="528"/>
                    <a:pt x="380" y="529"/>
                    <a:pt x="381" y="534"/>
                  </a:cubicBezTo>
                  <a:cubicBezTo>
                    <a:pt x="377" y="534"/>
                    <a:pt x="380" y="542"/>
                    <a:pt x="374" y="541"/>
                  </a:cubicBezTo>
                  <a:cubicBezTo>
                    <a:pt x="375" y="545"/>
                    <a:pt x="373" y="546"/>
                    <a:pt x="373" y="549"/>
                  </a:cubicBezTo>
                  <a:cubicBezTo>
                    <a:pt x="368" y="548"/>
                    <a:pt x="371" y="555"/>
                    <a:pt x="366" y="554"/>
                  </a:cubicBezTo>
                  <a:cubicBezTo>
                    <a:pt x="366" y="558"/>
                    <a:pt x="366" y="558"/>
                    <a:pt x="366" y="558"/>
                  </a:cubicBezTo>
                  <a:cubicBezTo>
                    <a:pt x="365" y="558"/>
                    <a:pt x="364" y="556"/>
                    <a:pt x="363" y="556"/>
                  </a:cubicBezTo>
                  <a:cubicBezTo>
                    <a:pt x="360" y="558"/>
                    <a:pt x="362" y="559"/>
                    <a:pt x="358" y="561"/>
                  </a:cubicBezTo>
                  <a:cubicBezTo>
                    <a:pt x="358" y="561"/>
                    <a:pt x="353" y="562"/>
                    <a:pt x="353" y="562"/>
                  </a:cubicBezTo>
                  <a:cubicBezTo>
                    <a:pt x="353" y="562"/>
                    <a:pt x="354" y="563"/>
                    <a:pt x="353" y="563"/>
                  </a:cubicBezTo>
                  <a:cubicBezTo>
                    <a:pt x="352" y="564"/>
                    <a:pt x="349" y="565"/>
                    <a:pt x="348" y="566"/>
                  </a:cubicBezTo>
                  <a:cubicBezTo>
                    <a:pt x="344" y="569"/>
                    <a:pt x="343" y="573"/>
                    <a:pt x="338" y="573"/>
                  </a:cubicBezTo>
                  <a:cubicBezTo>
                    <a:pt x="339" y="577"/>
                    <a:pt x="336" y="577"/>
                    <a:pt x="337" y="580"/>
                  </a:cubicBezTo>
                  <a:cubicBezTo>
                    <a:pt x="335" y="582"/>
                    <a:pt x="334" y="581"/>
                    <a:pt x="332" y="580"/>
                  </a:cubicBezTo>
                  <a:cubicBezTo>
                    <a:pt x="333" y="582"/>
                    <a:pt x="330" y="584"/>
                    <a:pt x="331" y="584"/>
                  </a:cubicBezTo>
                  <a:cubicBezTo>
                    <a:pt x="334" y="587"/>
                    <a:pt x="330" y="585"/>
                    <a:pt x="330" y="589"/>
                  </a:cubicBezTo>
                  <a:cubicBezTo>
                    <a:pt x="329" y="591"/>
                    <a:pt x="327" y="589"/>
                    <a:pt x="327" y="590"/>
                  </a:cubicBezTo>
                  <a:cubicBezTo>
                    <a:pt x="326" y="591"/>
                    <a:pt x="327" y="592"/>
                    <a:pt x="327" y="593"/>
                  </a:cubicBezTo>
                  <a:cubicBezTo>
                    <a:pt x="326" y="594"/>
                    <a:pt x="323" y="605"/>
                    <a:pt x="324" y="608"/>
                  </a:cubicBezTo>
                  <a:cubicBezTo>
                    <a:pt x="324" y="611"/>
                    <a:pt x="325" y="612"/>
                    <a:pt x="327" y="614"/>
                  </a:cubicBezTo>
                  <a:cubicBezTo>
                    <a:pt x="327" y="618"/>
                    <a:pt x="326" y="619"/>
                    <a:pt x="327" y="622"/>
                  </a:cubicBezTo>
                  <a:cubicBezTo>
                    <a:pt x="327" y="623"/>
                    <a:pt x="328" y="628"/>
                    <a:pt x="330" y="628"/>
                  </a:cubicBezTo>
                  <a:cubicBezTo>
                    <a:pt x="334" y="628"/>
                    <a:pt x="325" y="634"/>
                    <a:pt x="332" y="635"/>
                  </a:cubicBezTo>
                  <a:cubicBezTo>
                    <a:pt x="332" y="642"/>
                    <a:pt x="333" y="647"/>
                    <a:pt x="332" y="653"/>
                  </a:cubicBezTo>
                  <a:cubicBezTo>
                    <a:pt x="332" y="657"/>
                    <a:pt x="328" y="661"/>
                    <a:pt x="328" y="664"/>
                  </a:cubicBezTo>
                  <a:cubicBezTo>
                    <a:pt x="325" y="665"/>
                    <a:pt x="320" y="668"/>
                    <a:pt x="318" y="670"/>
                  </a:cubicBezTo>
                  <a:cubicBezTo>
                    <a:pt x="317" y="671"/>
                    <a:pt x="317" y="671"/>
                    <a:pt x="318" y="671"/>
                  </a:cubicBezTo>
                  <a:cubicBezTo>
                    <a:pt x="318" y="673"/>
                    <a:pt x="316" y="672"/>
                    <a:pt x="314" y="673"/>
                  </a:cubicBezTo>
                  <a:cubicBezTo>
                    <a:pt x="313" y="673"/>
                    <a:pt x="314" y="675"/>
                    <a:pt x="313" y="676"/>
                  </a:cubicBezTo>
                  <a:cubicBezTo>
                    <a:pt x="312" y="676"/>
                    <a:pt x="310" y="673"/>
                    <a:pt x="310" y="676"/>
                  </a:cubicBezTo>
                  <a:cubicBezTo>
                    <a:pt x="310" y="677"/>
                    <a:pt x="308" y="676"/>
                    <a:pt x="307" y="677"/>
                  </a:cubicBezTo>
                  <a:cubicBezTo>
                    <a:pt x="305" y="678"/>
                    <a:pt x="305" y="682"/>
                    <a:pt x="301" y="681"/>
                  </a:cubicBezTo>
                  <a:cubicBezTo>
                    <a:pt x="300" y="689"/>
                    <a:pt x="301" y="701"/>
                    <a:pt x="303" y="712"/>
                  </a:cubicBezTo>
                  <a:cubicBezTo>
                    <a:pt x="302" y="713"/>
                    <a:pt x="300" y="714"/>
                    <a:pt x="300" y="712"/>
                  </a:cubicBezTo>
                  <a:cubicBezTo>
                    <a:pt x="298" y="712"/>
                    <a:pt x="299" y="714"/>
                    <a:pt x="299" y="715"/>
                  </a:cubicBezTo>
                  <a:cubicBezTo>
                    <a:pt x="297" y="716"/>
                    <a:pt x="295" y="714"/>
                    <a:pt x="294" y="716"/>
                  </a:cubicBezTo>
                  <a:cubicBezTo>
                    <a:pt x="294" y="718"/>
                    <a:pt x="289" y="718"/>
                    <a:pt x="287" y="721"/>
                  </a:cubicBezTo>
                  <a:cubicBezTo>
                    <a:pt x="287" y="729"/>
                    <a:pt x="287" y="729"/>
                    <a:pt x="287" y="729"/>
                  </a:cubicBezTo>
                  <a:cubicBezTo>
                    <a:pt x="284" y="729"/>
                    <a:pt x="286" y="734"/>
                    <a:pt x="285" y="736"/>
                  </a:cubicBezTo>
                  <a:cubicBezTo>
                    <a:pt x="284" y="737"/>
                    <a:pt x="282" y="737"/>
                    <a:pt x="282" y="737"/>
                  </a:cubicBezTo>
                  <a:cubicBezTo>
                    <a:pt x="281" y="740"/>
                    <a:pt x="281" y="742"/>
                    <a:pt x="279" y="744"/>
                  </a:cubicBezTo>
                  <a:cubicBezTo>
                    <a:pt x="279" y="745"/>
                    <a:pt x="279" y="747"/>
                    <a:pt x="279" y="747"/>
                  </a:cubicBezTo>
                  <a:cubicBezTo>
                    <a:pt x="279" y="748"/>
                    <a:pt x="276" y="747"/>
                    <a:pt x="276" y="747"/>
                  </a:cubicBezTo>
                  <a:cubicBezTo>
                    <a:pt x="276" y="748"/>
                    <a:pt x="277" y="751"/>
                    <a:pt x="276" y="751"/>
                  </a:cubicBezTo>
                  <a:cubicBezTo>
                    <a:pt x="276" y="752"/>
                    <a:pt x="274" y="751"/>
                    <a:pt x="273" y="751"/>
                  </a:cubicBezTo>
                  <a:cubicBezTo>
                    <a:pt x="273" y="752"/>
                    <a:pt x="274" y="754"/>
                    <a:pt x="273" y="754"/>
                  </a:cubicBezTo>
                  <a:cubicBezTo>
                    <a:pt x="273" y="755"/>
                    <a:pt x="271" y="754"/>
                    <a:pt x="271" y="754"/>
                  </a:cubicBezTo>
                  <a:cubicBezTo>
                    <a:pt x="270" y="755"/>
                    <a:pt x="268" y="757"/>
                    <a:pt x="268" y="758"/>
                  </a:cubicBezTo>
                  <a:cubicBezTo>
                    <a:pt x="268" y="760"/>
                    <a:pt x="266" y="759"/>
                    <a:pt x="265" y="760"/>
                  </a:cubicBezTo>
                  <a:cubicBezTo>
                    <a:pt x="265" y="760"/>
                    <a:pt x="265" y="762"/>
                    <a:pt x="265" y="763"/>
                  </a:cubicBezTo>
                  <a:cubicBezTo>
                    <a:pt x="264" y="763"/>
                    <a:pt x="263" y="762"/>
                    <a:pt x="262" y="763"/>
                  </a:cubicBezTo>
                  <a:cubicBezTo>
                    <a:pt x="261" y="763"/>
                    <a:pt x="260" y="765"/>
                    <a:pt x="259" y="765"/>
                  </a:cubicBezTo>
                  <a:cubicBezTo>
                    <a:pt x="259" y="766"/>
                    <a:pt x="257" y="768"/>
                    <a:pt x="257" y="768"/>
                  </a:cubicBezTo>
                  <a:cubicBezTo>
                    <a:pt x="256" y="769"/>
                    <a:pt x="252" y="770"/>
                    <a:pt x="252" y="770"/>
                  </a:cubicBezTo>
                  <a:cubicBezTo>
                    <a:pt x="251" y="769"/>
                    <a:pt x="251" y="769"/>
                    <a:pt x="250" y="770"/>
                  </a:cubicBezTo>
                  <a:cubicBezTo>
                    <a:pt x="248" y="771"/>
                    <a:pt x="247" y="770"/>
                    <a:pt x="244" y="771"/>
                  </a:cubicBezTo>
                  <a:cubicBezTo>
                    <a:pt x="243" y="771"/>
                    <a:pt x="234" y="775"/>
                    <a:pt x="231" y="771"/>
                  </a:cubicBezTo>
                  <a:cubicBezTo>
                    <a:pt x="229" y="771"/>
                    <a:pt x="231" y="773"/>
                    <a:pt x="231" y="772"/>
                  </a:cubicBezTo>
                  <a:cubicBezTo>
                    <a:pt x="229" y="776"/>
                    <a:pt x="226" y="773"/>
                    <a:pt x="222" y="774"/>
                  </a:cubicBezTo>
                  <a:cubicBezTo>
                    <a:pt x="220" y="774"/>
                    <a:pt x="221" y="775"/>
                    <a:pt x="222" y="775"/>
                  </a:cubicBezTo>
                  <a:cubicBezTo>
                    <a:pt x="220" y="777"/>
                    <a:pt x="213" y="774"/>
                    <a:pt x="209" y="774"/>
                  </a:cubicBezTo>
                  <a:cubicBezTo>
                    <a:pt x="209" y="767"/>
                    <a:pt x="203" y="763"/>
                    <a:pt x="206" y="757"/>
                  </a:cubicBezTo>
                  <a:cubicBezTo>
                    <a:pt x="203" y="754"/>
                    <a:pt x="200" y="752"/>
                    <a:pt x="200" y="746"/>
                  </a:cubicBezTo>
                  <a:cubicBezTo>
                    <a:pt x="196" y="750"/>
                    <a:pt x="200" y="748"/>
                    <a:pt x="198" y="742"/>
                  </a:cubicBezTo>
                  <a:cubicBezTo>
                    <a:pt x="196" y="735"/>
                    <a:pt x="187" y="730"/>
                    <a:pt x="189" y="722"/>
                  </a:cubicBezTo>
                  <a:cubicBezTo>
                    <a:pt x="188" y="721"/>
                    <a:pt x="188" y="725"/>
                    <a:pt x="188" y="725"/>
                  </a:cubicBezTo>
                  <a:cubicBezTo>
                    <a:pt x="185" y="724"/>
                    <a:pt x="188" y="715"/>
                    <a:pt x="185" y="719"/>
                  </a:cubicBezTo>
                  <a:cubicBezTo>
                    <a:pt x="183" y="717"/>
                    <a:pt x="183" y="712"/>
                    <a:pt x="184" y="709"/>
                  </a:cubicBezTo>
                  <a:cubicBezTo>
                    <a:pt x="184" y="705"/>
                    <a:pt x="185" y="702"/>
                    <a:pt x="182" y="697"/>
                  </a:cubicBezTo>
                  <a:cubicBezTo>
                    <a:pt x="183" y="695"/>
                    <a:pt x="179" y="696"/>
                    <a:pt x="178" y="695"/>
                  </a:cubicBezTo>
                  <a:cubicBezTo>
                    <a:pt x="177" y="694"/>
                    <a:pt x="182" y="691"/>
                    <a:pt x="175" y="693"/>
                  </a:cubicBezTo>
                  <a:cubicBezTo>
                    <a:pt x="175" y="692"/>
                    <a:pt x="176" y="689"/>
                    <a:pt x="175" y="688"/>
                  </a:cubicBezTo>
                  <a:cubicBezTo>
                    <a:pt x="175" y="688"/>
                    <a:pt x="173" y="689"/>
                    <a:pt x="172" y="688"/>
                  </a:cubicBezTo>
                  <a:cubicBezTo>
                    <a:pt x="172" y="688"/>
                    <a:pt x="176" y="683"/>
                    <a:pt x="171" y="684"/>
                  </a:cubicBezTo>
                  <a:cubicBezTo>
                    <a:pt x="171" y="682"/>
                    <a:pt x="173" y="681"/>
                    <a:pt x="172" y="678"/>
                  </a:cubicBezTo>
                  <a:cubicBezTo>
                    <a:pt x="170" y="677"/>
                    <a:pt x="173" y="672"/>
                    <a:pt x="168" y="673"/>
                  </a:cubicBezTo>
                  <a:cubicBezTo>
                    <a:pt x="168" y="660"/>
                    <a:pt x="169" y="656"/>
                    <a:pt x="175" y="648"/>
                  </a:cubicBezTo>
                  <a:cubicBezTo>
                    <a:pt x="174" y="646"/>
                    <a:pt x="177" y="640"/>
                    <a:pt x="174" y="641"/>
                  </a:cubicBezTo>
                  <a:cubicBezTo>
                    <a:pt x="174" y="638"/>
                    <a:pt x="177" y="640"/>
                    <a:pt x="178" y="639"/>
                  </a:cubicBezTo>
                  <a:cubicBezTo>
                    <a:pt x="179" y="639"/>
                    <a:pt x="178" y="636"/>
                    <a:pt x="179" y="636"/>
                  </a:cubicBezTo>
                  <a:cubicBezTo>
                    <a:pt x="179" y="634"/>
                    <a:pt x="178" y="621"/>
                    <a:pt x="177" y="625"/>
                  </a:cubicBezTo>
                  <a:cubicBezTo>
                    <a:pt x="174" y="623"/>
                    <a:pt x="175" y="619"/>
                    <a:pt x="175" y="617"/>
                  </a:cubicBezTo>
                  <a:cubicBezTo>
                    <a:pt x="175" y="613"/>
                    <a:pt x="176" y="610"/>
                    <a:pt x="175" y="607"/>
                  </a:cubicBezTo>
                  <a:cubicBezTo>
                    <a:pt x="175" y="605"/>
                    <a:pt x="173" y="606"/>
                    <a:pt x="172" y="606"/>
                  </a:cubicBezTo>
                  <a:cubicBezTo>
                    <a:pt x="172" y="605"/>
                    <a:pt x="174" y="604"/>
                    <a:pt x="174" y="603"/>
                  </a:cubicBezTo>
                  <a:cubicBezTo>
                    <a:pt x="174" y="603"/>
                    <a:pt x="172" y="602"/>
                    <a:pt x="172" y="601"/>
                  </a:cubicBezTo>
                  <a:cubicBezTo>
                    <a:pt x="172" y="598"/>
                    <a:pt x="171" y="599"/>
                    <a:pt x="170" y="597"/>
                  </a:cubicBezTo>
                  <a:cubicBezTo>
                    <a:pt x="169" y="597"/>
                    <a:pt x="170" y="595"/>
                    <a:pt x="170" y="594"/>
                  </a:cubicBezTo>
                  <a:cubicBezTo>
                    <a:pt x="169" y="594"/>
                    <a:pt x="166" y="594"/>
                    <a:pt x="167" y="593"/>
                  </a:cubicBezTo>
                  <a:cubicBezTo>
                    <a:pt x="167" y="593"/>
                    <a:pt x="168" y="593"/>
                    <a:pt x="168" y="593"/>
                  </a:cubicBezTo>
                  <a:cubicBezTo>
                    <a:pt x="166" y="590"/>
                    <a:pt x="165" y="589"/>
                    <a:pt x="161" y="587"/>
                  </a:cubicBezTo>
                  <a:cubicBezTo>
                    <a:pt x="160" y="587"/>
                    <a:pt x="161" y="586"/>
                    <a:pt x="160" y="586"/>
                  </a:cubicBezTo>
                  <a:cubicBezTo>
                    <a:pt x="158" y="586"/>
                    <a:pt x="158" y="582"/>
                    <a:pt x="156" y="583"/>
                  </a:cubicBezTo>
                  <a:cubicBezTo>
                    <a:pt x="153" y="571"/>
                    <a:pt x="156" y="561"/>
                    <a:pt x="156" y="548"/>
                  </a:cubicBezTo>
                  <a:cubicBezTo>
                    <a:pt x="155" y="545"/>
                    <a:pt x="152" y="550"/>
                    <a:pt x="153" y="544"/>
                  </a:cubicBezTo>
                  <a:cubicBezTo>
                    <a:pt x="145" y="544"/>
                    <a:pt x="138" y="543"/>
                    <a:pt x="133" y="541"/>
                  </a:cubicBezTo>
                  <a:cubicBezTo>
                    <a:pt x="135" y="533"/>
                    <a:pt x="129" y="542"/>
                    <a:pt x="130" y="534"/>
                  </a:cubicBezTo>
                  <a:cubicBezTo>
                    <a:pt x="124" y="532"/>
                    <a:pt x="123" y="531"/>
                    <a:pt x="115" y="533"/>
                  </a:cubicBezTo>
                  <a:cubicBezTo>
                    <a:pt x="114" y="533"/>
                    <a:pt x="111" y="533"/>
                    <a:pt x="109" y="534"/>
                  </a:cubicBezTo>
                  <a:cubicBezTo>
                    <a:pt x="109" y="534"/>
                    <a:pt x="105" y="536"/>
                    <a:pt x="101" y="535"/>
                  </a:cubicBezTo>
                  <a:cubicBezTo>
                    <a:pt x="103" y="539"/>
                    <a:pt x="105" y="537"/>
                    <a:pt x="98" y="538"/>
                  </a:cubicBezTo>
                  <a:cubicBezTo>
                    <a:pt x="93" y="539"/>
                    <a:pt x="90" y="541"/>
                    <a:pt x="83" y="541"/>
                  </a:cubicBezTo>
                  <a:cubicBezTo>
                    <a:pt x="80" y="541"/>
                    <a:pt x="80" y="540"/>
                    <a:pt x="78" y="540"/>
                  </a:cubicBezTo>
                  <a:cubicBezTo>
                    <a:pt x="69" y="539"/>
                    <a:pt x="60" y="544"/>
                    <a:pt x="52" y="542"/>
                  </a:cubicBezTo>
                  <a:cubicBezTo>
                    <a:pt x="52" y="538"/>
                    <a:pt x="47" y="539"/>
                    <a:pt x="45" y="538"/>
                  </a:cubicBezTo>
                  <a:cubicBezTo>
                    <a:pt x="44" y="538"/>
                    <a:pt x="45" y="536"/>
                    <a:pt x="45" y="535"/>
                  </a:cubicBezTo>
                  <a:cubicBezTo>
                    <a:pt x="44" y="535"/>
                    <a:pt x="41" y="536"/>
                    <a:pt x="41" y="535"/>
                  </a:cubicBezTo>
                  <a:cubicBezTo>
                    <a:pt x="40" y="535"/>
                    <a:pt x="41" y="533"/>
                    <a:pt x="41" y="533"/>
                  </a:cubicBezTo>
                  <a:cubicBezTo>
                    <a:pt x="39" y="532"/>
                    <a:pt x="38" y="533"/>
                    <a:pt x="38" y="531"/>
                  </a:cubicBezTo>
                  <a:cubicBezTo>
                    <a:pt x="38" y="531"/>
                    <a:pt x="35" y="529"/>
                    <a:pt x="35" y="528"/>
                  </a:cubicBezTo>
                  <a:cubicBezTo>
                    <a:pt x="34" y="528"/>
                    <a:pt x="35" y="527"/>
                    <a:pt x="34" y="527"/>
                  </a:cubicBezTo>
                  <a:cubicBezTo>
                    <a:pt x="32" y="527"/>
                    <a:pt x="33" y="525"/>
                    <a:pt x="32" y="524"/>
                  </a:cubicBezTo>
                  <a:cubicBezTo>
                    <a:pt x="31" y="523"/>
                    <a:pt x="30" y="524"/>
                    <a:pt x="29" y="523"/>
                  </a:cubicBezTo>
                  <a:cubicBezTo>
                    <a:pt x="29" y="522"/>
                    <a:pt x="30" y="521"/>
                    <a:pt x="29" y="520"/>
                  </a:cubicBezTo>
                  <a:cubicBezTo>
                    <a:pt x="28" y="519"/>
                    <a:pt x="26" y="521"/>
                    <a:pt x="26" y="519"/>
                  </a:cubicBezTo>
                  <a:cubicBezTo>
                    <a:pt x="26" y="518"/>
                    <a:pt x="28" y="516"/>
                    <a:pt x="28" y="517"/>
                  </a:cubicBezTo>
                  <a:cubicBezTo>
                    <a:pt x="26" y="512"/>
                    <a:pt x="20" y="514"/>
                    <a:pt x="21" y="509"/>
                  </a:cubicBezTo>
                  <a:cubicBezTo>
                    <a:pt x="14" y="511"/>
                    <a:pt x="17" y="503"/>
                    <a:pt x="11" y="505"/>
                  </a:cubicBezTo>
                  <a:cubicBezTo>
                    <a:pt x="12" y="503"/>
                    <a:pt x="13" y="502"/>
                    <a:pt x="12" y="500"/>
                  </a:cubicBezTo>
                  <a:cubicBezTo>
                    <a:pt x="12" y="498"/>
                    <a:pt x="9" y="499"/>
                    <a:pt x="7" y="499"/>
                  </a:cubicBezTo>
                  <a:cubicBezTo>
                    <a:pt x="8" y="496"/>
                    <a:pt x="4" y="496"/>
                    <a:pt x="4" y="495"/>
                  </a:cubicBezTo>
                  <a:cubicBezTo>
                    <a:pt x="4" y="492"/>
                    <a:pt x="6" y="493"/>
                    <a:pt x="4" y="489"/>
                  </a:cubicBezTo>
                  <a:cubicBezTo>
                    <a:pt x="4" y="488"/>
                    <a:pt x="3" y="489"/>
                    <a:pt x="3" y="488"/>
                  </a:cubicBezTo>
                  <a:cubicBezTo>
                    <a:pt x="3" y="487"/>
                    <a:pt x="1" y="483"/>
                    <a:pt x="0" y="482"/>
                  </a:cubicBezTo>
                  <a:cubicBezTo>
                    <a:pt x="0" y="480"/>
                    <a:pt x="3" y="482"/>
                    <a:pt x="4" y="481"/>
                  </a:cubicBezTo>
                  <a:cubicBezTo>
                    <a:pt x="5" y="480"/>
                    <a:pt x="4" y="476"/>
                    <a:pt x="7" y="476"/>
                  </a:cubicBezTo>
                  <a:cubicBezTo>
                    <a:pt x="7" y="453"/>
                    <a:pt x="7" y="453"/>
                    <a:pt x="7" y="453"/>
                  </a:cubicBezTo>
                  <a:cubicBezTo>
                    <a:pt x="7" y="451"/>
                    <a:pt x="4" y="452"/>
                    <a:pt x="4" y="451"/>
                  </a:cubicBezTo>
                  <a:cubicBezTo>
                    <a:pt x="4" y="451"/>
                    <a:pt x="5" y="449"/>
                    <a:pt x="5" y="448"/>
                  </a:cubicBezTo>
                  <a:cubicBezTo>
                    <a:pt x="6" y="446"/>
                    <a:pt x="4" y="445"/>
                    <a:pt x="4" y="443"/>
                  </a:cubicBezTo>
                  <a:cubicBezTo>
                    <a:pt x="9" y="449"/>
                    <a:pt x="4" y="433"/>
                    <a:pt x="10" y="439"/>
                  </a:cubicBezTo>
                  <a:cubicBezTo>
                    <a:pt x="11" y="437"/>
                    <a:pt x="9" y="432"/>
                    <a:pt x="11" y="430"/>
                  </a:cubicBezTo>
                  <a:cubicBezTo>
                    <a:pt x="11" y="430"/>
                    <a:pt x="14" y="430"/>
                    <a:pt x="14" y="430"/>
                  </a:cubicBezTo>
                  <a:cubicBezTo>
                    <a:pt x="14" y="429"/>
                    <a:pt x="12" y="428"/>
                    <a:pt x="12" y="426"/>
                  </a:cubicBezTo>
                  <a:cubicBezTo>
                    <a:pt x="18" y="425"/>
                    <a:pt x="17" y="417"/>
                    <a:pt x="22" y="416"/>
                  </a:cubicBezTo>
                  <a:cubicBezTo>
                    <a:pt x="22" y="411"/>
                    <a:pt x="27" y="411"/>
                    <a:pt x="26" y="406"/>
                  </a:cubicBezTo>
                  <a:cubicBezTo>
                    <a:pt x="29" y="407"/>
                    <a:pt x="29" y="405"/>
                    <a:pt x="29" y="404"/>
                  </a:cubicBezTo>
                  <a:cubicBezTo>
                    <a:pt x="38" y="403"/>
                    <a:pt x="44" y="400"/>
                    <a:pt x="43" y="389"/>
                  </a:cubicBezTo>
                  <a:cubicBezTo>
                    <a:pt x="49" y="391"/>
                    <a:pt x="44" y="382"/>
                    <a:pt x="49" y="382"/>
                  </a:cubicBezTo>
                  <a:cubicBezTo>
                    <a:pt x="49" y="374"/>
                    <a:pt x="49" y="374"/>
                    <a:pt x="49" y="374"/>
                  </a:cubicBezTo>
                  <a:cubicBezTo>
                    <a:pt x="51" y="374"/>
                    <a:pt x="52" y="372"/>
                    <a:pt x="55" y="373"/>
                  </a:cubicBezTo>
                  <a:cubicBezTo>
                    <a:pt x="57" y="370"/>
                    <a:pt x="59" y="368"/>
                    <a:pt x="62" y="364"/>
                  </a:cubicBezTo>
                  <a:cubicBezTo>
                    <a:pt x="62" y="363"/>
                    <a:pt x="63" y="364"/>
                    <a:pt x="63" y="363"/>
                  </a:cubicBezTo>
                  <a:cubicBezTo>
                    <a:pt x="63" y="361"/>
                    <a:pt x="67" y="361"/>
                    <a:pt x="66" y="359"/>
                  </a:cubicBezTo>
                  <a:cubicBezTo>
                    <a:pt x="72" y="360"/>
                    <a:pt x="73" y="355"/>
                    <a:pt x="78" y="356"/>
                  </a:cubicBezTo>
                  <a:cubicBezTo>
                    <a:pt x="76" y="361"/>
                    <a:pt x="85" y="356"/>
                    <a:pt x="83" y="361"/>
                  </a:cubicBezTo>
                  <a:cubicBezTo>
                    <a:pt x="85" y="358"/>
                    <a:pt x="97" y="363"/>
                    <a:pt x="97" y="357"/>
                  </a:cubicBezTo>
                  <a:cubicBezTo>
                    <a:pt x="103" y="356"/>
                    <a:pt x="109" y="355"/>
                    <a:pt x="112" y="350"/>
                  </a:cubicBezTo>
                  <a:cubicBezTo>
                    <a:pt x="114" y="350"/>
                    <a:pt x="116" y="350"/>
                    <a:pt x="116" y="349"/>
                  </a:cubicBezTo>
                  <a:cubicBezTo>
                    <a:pt x="119" y="349"/>
                    <a:pt x="119" y="350"/>
                    <a:pt x="122" y="350"/>
                  </a:cubicBezTo>
                  <a:cubicBezTo>
                    <a:pt x="125" y="350"/>
                    <a:pt x="128" y="349"/>
                    <a:pt x="130" y="349"/>
                  </a:cubicBezTo>
                  <a:cubicBezTo>
                    <a:pt x="130" y="349"/>
                    <a:pt x="131" y="350"/>
                    <a:pt x="132" y="350"/>
                  </a:cubicBezTo>
                  <a:cubicBezTo>
                    <a:pt x="135" y="350"/>
                    <a:pt x="141" y="353"/>
                    <a:pt x="147" y="352"/>
                  </a:cubicBezTo>
                  <a:cubicBezTo>
                    <a:pt x="150" y="351"/>
                    <a:pt x="154" y="347"/>
                    <a:pt x="157" y="350"/>
                  </a:cubicBezTo>
                  <a:cubicBezTo>
                    <a:pt x="159" y="353"/>
                    <a:pt x="158" y="350"/>
                    <a:pt x="163" y="350"/>
                  </a:cubicBezTo>
                  <a:cubicBezTo>
                    <a:pt x="163" y="351"/>
                    <a:pt x="164" y="352"/>
                    <a:pt x="164" y="353"/>
                  </a:cubicBezTo>
                  <a:cubicBezTo>
                    <a:pt x="164" y="353"/>
                    <a:pt x="161" y="354"/>
                    <a:pt x="161" y="354"/>
                  </a:cubicBezTo>
                  <a:cubicBezTo>
                    <a:pt x="161" y="356"/>
                    <a:pt x="162" y="355"/>
                    <a:pt x="163" y="356"/>
                  </a:cubicBezTo>
                  <a:cubicBezTo>
                    <a:pt x="163" y="357"/>
                    <a:pt x="161" y="357"/>
                    <a:pt x="161" y="357"/>
                  </a:cubicBezTo>
                  <a:cubicBezTo>
                    <a:pt x="161" y="358"/>
                    <a:pt x="163" y="359"/>
                    <a:pt x="163" y="360"/>
                  </a:cubicBezTo>
                  <a:cubicBezTo>
                    <a:pt x="162" y="364"/>
                    <a:pt x="160" y="366"/>
                    <a:pt x="164" y="371"/>
                  </a:cubicBezTo>
                  <a:cubicBezTo>
                    <a:pt x="165" y="374"/>
                    <a:pt x="166" y="370"/>
                    <a:pt x="168" y="373"/>
                  </a:cubicBezTo>
                  <a:cubicBezTo>
                    <a:pt x="168" y="374"/>
                    <a:pt x="171" y="373"/>
                    <a:pt x="171" y="374"/>
                  </a:cubicBezTo>
                  <a:cubicBezTo>
                    <a:pt x="171" y="374"/>
                    <a:pt x="171" y="377"/>
                    <a:pt x="171" y="377"/>
                  </a:cubicBezTo>
                  <a:cubicBezTo>
                    <a:pt x="172" y="378"/>
                    <a:pt x="175" y="376"/>
                    <a:pt x="175" y="378"/>
                  </a:cubicBezTo>
                  <a:cubicBezTo>
                    <a:pt x="180" y="376"/>
                    <a:pt x="183" y="382"/>
                    <a:pt x="185" y="378"/>
                  </a:cubicBezTo>
                  <a:cubicBezTo>
                    <a:pt x="187" y="378"/>
                    <a:pt x="186" y="381"/>
                    <a:pt x="186" y="381"/>
                  </a:cubicBezTo>
                  <a:cubicBezTo>
                    <a:pt x="189" y="383"/>
                    <a:pt x="190" y="381"/>
                    <a:pt x="193" y="382"/>
                  </a:cubicBezTo>
                  <a:cubicBezTo>
                    <a:pt x="194" y="383"/>
                    <a:pt x="194" y="385"/>
                    <a:pt x="195" y="385"/>
                  </a:cubicBezTo>
                  <a:cubicBezTo>
                    <a:pt x="195" y="386"/>
                    <a:pt x="197" y="385"/>
                    <a:pt x="198" y="385"/>
                  </a:cubicBezTo>
                  <a:cubicBezTo>
                    <a:pt x="199" y="387"/>
                    <a:pt x="200" y="386"/>
                    <a:pt x="202" y="387"/>
                  </a:cubicBezTo>
                  <a:cubicBezTo>
                    <a:pt x="202" y="387"/>
                    <a:pt x="203" y="389"/>
                    <a:pt x="203" y="389"/>
                  </a:cubicBezTo>
                  <a:cubicBezTo>
                    <a:pt x="204" y="390"/>
                    <a:pt x="206" y="388"/>
                    <a:pt x="207" y="388"/>
                  </a:cubicBezTo>
                  <a:cubicBezTo>
                    <a:pt x="207" y="388"/>
                    <a:pt x="208" y="389"/>
                    <a:pt x="209" y="389"/>
                  </a:cubicBezTo>
                  <a:cubicBezTo>
                    <a:pt x="210" y="390"/>
                    <a:pt x="211" y="389"/>
                    <a:pt x="212" y="389"/>
                  </a:cubicBezTo>
                  <a:cubicBezTo>
                    <a:pt x="212" y="388"/>
                    <a:pt x="214" y="388"/>
                    <a:pt x="214" y="387"/>
                  </a:cubicBezTo>
                  <a:cubicBezTo>
                    <a:pt x="214" y="387"/>
                    <a:pt x="217" y="386"/>
                    <a:pt x="216" y="385"/>
                  </a:cubicBezTo>
                  <a:cubicBezTo>
                    <a:pt x="212" y="382"/>
                    <a:pt x="220" y="383"/>
                    <a:pt x="220" y="378"/>
                  </a:cubicBezTo>
                  <a:cubicBezTo>
                    <a:pt x="224" y="379"/>
                    <a:pt x="224" y="376"/>
                    <a:pt x="229" y="377"/>
                  </a:cubicBezTo>
                  <a:cubicBezTo>
                    <a:pt x="229" y="377"/>
                    <a:pt x="230" y="378"/>
                    <a:pt x="230" y="378"/>
                  </a:cubicBezTo>
                  <a:cubicBezTo>
                    <a:pt x="232" y="379"/>
                    <a:pt x="234" y="378"/>
                    <a:pt x="236" y="378"/>
                  </a:cubicBezTo>
                  <a:cubicBezTo>
                    <a:pt x="236" y="378"/>
                    <a:pt x="238" y="381"/>
                    <a:pt x="238" y="381"/>
                  </a:cubicBezTo>
                  <a:cubicBezTo>
                    <a:pt x="239" y="381"/>
                    <a:pt x="241" y="379"/>
                    <a:pt x="243" y="380"/>
                  </a:cubicBezTo>
                  <a:cubicBezTo>
                    <a:pt x="243" y="380"/>
                    <a:pt x="242" y="382"/>
                    <a:pt x="243" y="382"/>
                  </a:cubicBezTo>
                  <a:cubicBezTo>
                    <a:pt x="244" y="383"/>
                    <a:pt x="246" y="380"/>
                    <a:pt x="248" y="381"/>
                  </a:cubicBezTo>
                  <a:cubicBezTo>
                    <a:pt x="249" y="382"/>
                    <a:pt x="245" y="383"/>
                    <a:pt x="245" y="382"/>
                  </a:cubicBezTo>
                  <a:cubicBezTo>
                    <a:pt x="246" y="385"/>
                    <a:pt x="255" y="385"/>
                    <a:pt x="259" y="385"/>
                  </a:cubicBezTo>
                  <a:cubicBezTo>
                    <a:pt x="259" y="391"/>
                    <a:pt x="271" y="389"/>
                    <a:pt x="273" y="385"/>
                  </a:cubicBezTo>
                  <a:cubicBezTo>
                    <a:pt x="274" y="387"/>
                    <a:pt x="280" y="384"/>
                    <a:pt x="282" y="385"/>
                  </a:cubicBezTo>
                  <a:cubicBezTo>
                    <a:pt x="283" y="387"/>
                    <a:pt x="282" y="385"/>
                    <a:pt x="285" y="385"/>
                  </a:cubicBezTo>
                  <a:cubicBezTo>
                    <a:pt x="287" y="386"/>
                    <a:pt x="289" y="387"/>
                    <a:pt x="292" y="387"/>
                  </a:cubicBezTo>
                  <a:cubicBezTo>
                    <a:pt x="294" y="386"/>
                    <a:pt x="295" y="384"/>
                    <a:pt x="299" y="384"/>
                  </a:cubicBezTo>
                  <a:cubicBezTo>
                    <a:pt x="300" y="381"/>
                    <a:pt x="299" y="376"/>
                    <a:pt x="303" y="375"/>
                  </a:cubicBezTo>
                  <a:cubicBezTo>
                    <a:pt x="303" y="373"/>
                    <a:pt x="301" y="373"/>
                    <a:pt x="301" y="370"/>
                  </a:cubicBezTo>
                  <a:cubicBezTo>
                    <a:pt x="306" y="370"/>
                    <a:pt x="306" y="361"/>
                    <a:pt x="310" y="366"/>
                  </a:cubicBezTo>
                  <a:cubicBezTo>
                    <a:pt x="311" y="360"/>
                    <a:pt x="308" y="359"/>
                    <a:pt x="304" y="359"/>
                  </a:cubicBezTo>
                  <a:cubicBezTo>
                    <a:pt x="305" y="357"/>
                    <a:pt x="306" y="355"/>
                    <a:pt x="306" y="353"/>
                  </a:cubicBezTo>
                  <a:cubicBezTo>
                    <a:pt x="304" y="349"/>
                    <a:pt x="296" y="352"/>
                    <a:pt x="294" y="347"/>
                  </a:cubicBezTo>
                  <a:cubicBezTo>
                    <a:pt x="292" y="349"/>
                    <a:pt x="287" y="349"/>
                    <a:pt x="286" y="352"/>
                  </a:cubicBezTo>
                  <a:cubicBezTo>
                    <a:pt x="284" y="352"/>
                    <a:pt x="285" y="349"/>
                    <a:pt x="285" y="349"/>
                  </a:cubicBezTo>
                  <a:cubicBezTo>
                    <a:pt x="282" y="347"/>
                    <a:pt x="278" y="350"/>
                    <a:pt x="275" y="349"/>
                  </a:cubicBezTo>
                  <a:cubicBezTo>
                    <a:pt x="273" y="350"/>
                    <a:pt x="273" y="352"/>
                    <a:pt x="271" y="352"/>
                  </a:cubicBezTo>
                  <a:cubicBezTo>
                    <a:pt x="267" y="352"/>
                    <a:pt x="267" y="346"/>
                    <a:pt x="261" y="347"/>
                  </a:cubicBezTo>
                  <a:cubicBezTo>
                    <a:pt x="261" y="345"/>
                    <a:pt x="259" y="344"/>
                    <a:pt x="259" y="342"/>
                  </a:cubicBezTo>
                  <a:cubicBezTo>
                    <a:pt x="258" y="342"/>
                    <a:pt x="257" y="342"/>
                    <a:pt x="257" y="340"/>
                  </a:cubicBezTo>
                  <a:cubicBezTo>
                    <a:pt x="256" y="339"/>
                    <a:pt x="254" y="338"/>
                    <a:pt x="251" y="338"/>
                  </a:cubicBezTo>
                  <a:cubicBezTo>
                    <a:pt x="254" y="334"/>
                    <a:pt x="252" y="326"/>
                    <a:pt x="251" y="322"/>
                  </a:cubicBezTo>
                  <a:cubicBezTo>
                    <a:pt x="247" y="325"/>
                    <a:pt x="243" y="319"/>
                    <a:pt x="243" y="326"/>
                  </a:cubicBezTo>
                  <a:cubicBezTo>
                    <a:pt x="238" y="324"/>
                    <a:pt x="238" y="328"/>
                    <a:pt x="234" y="325"/>
                  </a:cubicBezTo>
                  <a:cubicBezTo>
                    <a:pt x="234" y="327"/>
                    <a:pt x="234" y="327"/>
                    <a:pt x="233" y="328"/>
                  </a:cubicBezTo>
                  <a:cubicBezTo>
                    <a:pt x="234" y="329"/>
                    <a:pt x="235" y="329"/>
                    <a:pt x="236" y="331"/>
                  </a:cubicBezTo>
                  <a:cubicBezTo>
                    <a:pt x="236" y="332"/>
                    <a:pt x="235" y="334"/>
                    <a:pt x="238" y="333"/>
                  </a:cubicBezTo>
                  <a:cubicBezTo>
                    <a:pt x="237" y="338"/>
                    <a:pt x="237" y="336"/>
                    <a:pt x="240" y="339"/>
                  </a:cubicBezTo>
                  <a:cubicBezTo>
                    <a:pt x="241" y="342"/>
                    <a:pt x="238" y="341"/>
                    <a:pt x="237" y="342"/>
                  </a:cubicBezTo>
                  <a:cubicBezTo>
                    <a:pt x="237" y="342"/>
                    <a:pt x="235" y="347"/>
                    <a:pt x="234" y="346"/>
                  </a:cubicBezTo>
                  <a:cubicBezTo>
                    <a:pt x="231" y="343"/>
                    <a:pt x="234" y="350"/>
                    <a:pt x="229" y="349"/>
                  </a:cubicBezTo>
                  <a:cubicBezTo>
                    <a:pt x="228" y="348"/>
                    <a:pt x="227" y="346"/>
                    <a:pt x="226" y="346"/>
                  </a:cubicBezTo>
                  <a:cubicBezTo>
                    <a:pt x="225" y="344"/>
                    <a:pt x="227" y="343"/>
                    <a:pt x="229" y="343"/>
                  </a:cubicBezTo>
                  <a:cubicBezTo>
                    <a:pt x="227" y="341"/>
                    <a:pt x="222" y="340"/>
                    <a:pt x="226" y="336"/>
                  </a:cubicBezTo>
                  <a:cubicBezTo>
                    <a:pt x="224" y="335"/>
                    <a:pt x="221" y="337"/>
                    <a:pt x="220" y="336"/>
                  </a:cubicBezTo>
                  <a:cubicBezTo>
                    <a:pt x="219" y="335"/>
                    <a:pt x="223" y="335"/>
                    <a:pt x="223" y="335"/>
                  </a:cubicBezTo>
                  <a:cubicBezTo>
                    <a:pt x="223" y="335"/>
                    <a:pt x="219" y="331"/>
                    <a:pt x="216" y="329"/>
                  </a:cubicBezTo>
                  <a:cubicBezTo>
                    <a:pt x="217" y="323"/>
                    <a:pt x="213" y="321"/>
                    <a:pt x="213" y="315"/>
                  </a:cubicBezTo>
                  <a:cubicBezTo>
                    <a:pt x="214" y="313"/>
                    <a:pt x="209" y="315"/>
                    <a:pt x="209" y="314"/>
                  </a:cubicBezTo>
                  <a:cubicBezTo>
                    <a:pt x="209" y="313"/>
                    <a:pt x="211" y="311"/>
                    <a:pt x="210" y="311"/>
                  </a:cubicBezTo>
                  <a:cubicBezTo>
                    <a:pt x="207" y="309"/>
                    <a:pt x="207" y="311"/>
                    <a:pt x="205" y="310"/>
                  </a:cubicBezTo>
                  <a:cubicBezTo>
                    <a:pt x="204" y="309"/>
                    <a:pt x="206" y="308"/>
                    <a:pt x="206" y="307"/>
                  </a:cubicBezTo>
                  <a:cubicBezTo>
                    <a:pt x="206" y="306"/>
                    <a:pt x="204" y="308"/>
                    <a:pt x="205" y="308"/>
                  </a:cubicBezTo>
                  <a:cubicBezTo>
                    <a:pt x="203" y="308"/>
                    <a:pt x="204" y="306"/>
                    <a:pt x="203" y="305"/>
                  </a:cubicBezTo>
                  <a:cubicBezTo>
                    <a:pt x="198" y="306"/>
                    <a:pt x="198" y="302"/>
                    <a:pt x="192" y="303"/>
                  </a:cubicBezTo>
                  <a:cubicBezTo>
                    <a:pt x="192" y="301"/>
                    <a:pt x="190" y="301"/>
                    <a:pt x="189" y="300"/>
                  </a:cubicBezTo>
                  <a:cubicBezTo>
                    <a:pt x="189" y="299"/>
                    <a:pt x="190" y="297"/>
                    <a:pt x="189" y="297"/>
                  </a:cubicBezTo>
                  <a:cubicBezTo>
                    <a:pt x="189" y="296"/>
                    <a:pt x="187" y="297"/>
                    <a:pt x="186" y="297"/>
                  </a:cubicBezTo>
                  <a:cubicBezTo>
                    <a:pt x="186" y="297"/>
                    <a:pt x="186" y="291"/>
                    <a:pt x="185" y="293"/>
                  </a:cubicBezTo>
                  <a:cubicBezTo>
                    <a:pt x="184" y="294"/>
                    <a:pt x="183" y="293"/>
                    <a:pt x="182" y="291"/>
                  </a:cubicBezTo>
                  <a:cubicBezTo>
                    <a:pt x="182" y="291"/>
                    <a:pt x="180" y="290"/>
                    <a:pt x="181" y="288"/>
                  </a:cubicBezTo>
                  <a:cubicBezTo>
                    <a:pt x="176" y="289"/>
                    <a:pt x="177" y="290"/>
                    <a:pt x="172" y="288"/>
                  </a:cubicBezTo>
                  <a:cubicBezTo>
                    <a:pt x="171" y="289"/>
                    <a:pt x="171" y="291"/>
                    <a:pt x="170" y="291"/>
                  </a:cubicBezTo>
                  <a:cubicBezTo>
                    <a:pt x="168" y="295"/>
                    <a:pt x="172" y="294"/>
                    <a:pt x="172" y="297"/>
                  </a:cubicBezTo>
                  <a:cubicBezTo>
                    <a:pt x="172" y="298"/>
                    <a:pt x="175" y="301"/>
                    <a:pt x="175" y="301"/>
                  </a:cubicBezTo>
                  <a:cubicBezTo>
                    <a:pt x="176" y="302"/>
                    <a:pt x="176" y="303"/>
                    <a:pt x="178" y="303"/>
                  </a:cubicBezTo>
                  <a:cubicBezTo>
                    <a:pt x="176" y="307"/>
                    <a:pt x="181" y="306"/>
                    <a:pt x="182" y="308"/>
                  </a:cubicBezTo>
                  <a:cubicBezTo>
                    <a:pt x="183" y="309"/>
                    <a:pt x="184" y="314"/>
                    <a:pt x="185" y="312"/>
                  </a:cubicBezTo>
                  <a:cubicBezTo>
                    <a:pt x="187" y="310"/>
                    <a:pt x="185" y="313"/>
                    <a:pt x="186" y="314"/>
                  </a:cubicBezTo>
                  <a:cubicBezTo>
                    <a:pt x="188" y="315"/>
                    <a:pt x="191" y="314"/>
                    <a:pt x="192" y="318"/>
                  </a:cubicBezTo>
                  <a:cubicBezTo>
                    <a:pt x="194" y="317"/>
                    <a:pt x="194" y="319"/>
                    <a:pt x="195" y="319"/>
                  </a:cubicBezTo>
                  <a:cubicBezTo>
                    <a:pt x="196" y="319"/>
                    <a:pt x="197" y="318"/>
                    <a:pt x="196" y="318"/>
                  </a:cubicBezTo>
                  <a:cubicBezTo>
                    <a:pt x="198" y="318"/>
                    <a:pt x="198" y="322"/>
                    <a:pt x="199" y="319"/>
                  </a:cubicBezTo>
                  <a:cubicBezTo>
                    <a:pt x="202" y="319"/>
                    <a:pt x="198" y="326"/>
                    <a:pt x="203" y="324"/>
                  </a:cubicBezTo>
                  <a:cubicBezTo>
                    <a:pt x="203" y="327"/>
                    <a:pt x="197" y="324"/>
                    <a:pt x="195" y="325"/>
                  </a:cubicBezTo>
                  <a:cubicBezTo>
                    <a:pt x="196" y="326"/>
                    <a:pt x="197" y="326"/>
                    <a:pt x="198" y="328"/>
                  </a:cubicBezTo>
                  <a:cubicBezTo>
                    <a:pt x="199" y="330"/>
                    <a:pt x="195" y="335"/>
                    <a:pt x="198" y="335"/>
                  </a:cubicBezTo>
                  <a:cubicBezTo>
                    <a:pt x="196" y="337"/>
                    <a:pt x="193" y="337"/>
                    <a:pt x="191" y="338"/>
                  </a:cubicBezTo>
                  <a:cubicBezTo>
                    <a:pt x="193" y="337"/>
                    <a:pt x="191" y="332"/>
                    <a:pt x="193" y="332"/>
                  </a:cubicBezTo>
                  <a:cubicBezTo>
                    <a:pt x="192" y="331"/>
                    <a:pt x="193" y="328"/>
                    <a:pt x="191" y="328"/>
                  </a:cubicBezTo>
                  <a:cubicBezTo>
                    <a:pt x="188" y="328"/>
                    <a:pt x="192" y="326"/>
                    <a:pt x="188" y="324"/>
                  </a:cubicBezTo>
                  <a:cubicBezTo>
                    <a:pt x="186" y="323"/>
                    <a:pt x="183" y="323"/>
                    <a:pt x="184" y="319"/>
                  </a:cubicBezTo>
                  <a:cubicBezTo>
                    <a:pt x="178" y="321"/>
                    <a:pt x="177" y="317"/>
                    <a:pt x="172" y="317"/>
                  </a:cubicBezTo>
                  <a:cubicBezTo>
                    <a:pt x="172" y="313"/>
                    <a:pt x="169" y="312"/>
                    <a:pt x="167" y="308"/>
                  </a:cubicBezTo>
                  <a:cubicBezTo>
                    <a:pt x="166" y="307"/>
                    <a:pt x="165" y="308"/>
                    <a:pt x="165" y="307"/>
                  </a:cubicBezTo>
                  <a:cubicBezTo>
                    <a:pt x="165" y="305"/>
                    <a:pt x="163" y="306"/>
                    <a:pt x="163" y="305"/>
                  </a:cubicBezTo>
                  <a:cubicBezTo>
                    <a:pt x="162" y="305"/>
                    <a:pt x="163" y="303"/>
                    <a:pt x="163" y="303"/>
                  </a:cubicBezTo>
                  <a:cubicBezTo>
                    <a:pt x="161" y="302"/>
                    <a:pt x="158" y="303"/>
                    <a:pt x="157" y="303"/>
                  </a:cubicBezTo>
                  <a:cubicBezTo>
                    <a:pt x="156" y="302"/>
                    <a:pt x="159" y="301"/>
                    <a:pt x="160" y="301"/>
                  </a:cubicBezTo>
                  <a:cubicBezTo>
                    <a:pt x="158" y="298"/>
                    <a:pt x="150" y="298"/>
                    <a:pt x="146" y="300"/>
                  </a:cubicBezTo>
                  <a:cubicBezTo>
                    <a:pt x="145" y="301"/>
                    <a:pt x="148" y="301"/>
                    <a:pt x="149" y="301"/>
                  </a:cubicBezTo>
                  <a:cubicBezTo>
                    <a:pt x="147" y="303"/>
                    <a:pt x="146" y="301"/>
                    <a:pt x="144" y="303"/>
                  </a:cubicBezTo>
                  <a:cubicBezTo>
                    <a:pt x="141" y="304"/>
                    <a:pt x="141" y="309"/>
                    <a:pt x="139" y="308"/>
                  </a:cubicBezTo>
                  <a:cubicBezTo>
                    <a:pt x="133" y="308"/>
                    <a:pt x="132" y="303"/>
                    <a:pt x="125" y="304"/>
                  </a:cubicBezTo>
                  <a:cubicBezTo>
                    <a:pt x="123" y="305"/>
                    <a:pt x="123" y="308"/>
                    <a:pt x="119" y="307"/>
                  </a:cubicBezTo>
                  <a:cubicBezTo>
                    <a:pt x="119" y="317"/>
                    <a:pt x="119" y="317"/>
                    <a:pt x="119" y="317"/>
                  </a:cubicBezTo>
                  <a:cubicBezTo>
                    <a:pt x="115" y="319"/>
                    <a:pt x="106" y="317"/>
                    <a:pt x="108" y="325"/>
                  </a:cubicBezTo>
                  <a:cubicBezTo>
                    <a:pt x="99" y="323"/>
                    <a:pt x="106" y="331"/>
                    <a:pt x="98" y="331"/>
                  </a:cubicBezTo>
                  <a:cubicBezTo>
                    <a:pt x="98" y="332"/>
                    <a:pt x="103" y="336"/>
                    <a:pt x="99" y="336"/>
                  </a:cubicBezTo>
                  <a:cubicBezTo>
                    <a:pt x="99" y="341"/>
                    <a:pt x="97" y="336"/>
                    <a:pt x="94" y="340"/>
                  </a:cubicBezTo>
                  <a:cubicBezTo>
                    <a:pt x="94" y="342"/>
                    <a:pt x="94" y="343"/>
                    <a:pt x="95" y="343"/>
                  </a:cubicBezTo>
                  <a:cubicBezTo>
                    <a:pt x="95" y="346"/>
                    <a:pt x="90" y="344"/>
                    <a:pt x="88" y="345"/>
                  </a:cubicBezTo>
                  <a:cubicBezTo>
                    <a:pt x="87" y="345"/>
                    <a:pt x="87" y="348"/>
                    <a:pt x="85" y="349"/>
                  </a:cubicBezTo>
                  <a:cubicBezTo>
                    <a:pt x="81" y="351"/>
                    <a:pt x="74" y="348"/>
                    <a:pt x="70" y="353"/>
                  </a:cubicBezTo>
                  <a:cubicBezTo>
                    <a:pt x="68" y="352"/>
                    <a:pt x="67" y="349"/>
                    <a:pt x="66" y="347"/>
                  </a:cubicBezTo>
                  <a:cubicBezTo>
                    <a:pt x="60" y="346"/>
                    <a:pt x="53" y="349"/>
                    <a:pt x="50" y="347"/>
                  </a:cubicBezTo>
                  <a:cubicBezTo>
                    <a:pt x="51" y="342"/>
                    <a:pt x="53" y="336"/>
                    <a:pt x="49" y="333"/>
                  </a:cubicBezTo>
                  <a:cubicBezTo>
                    <a:pt x="48" y="331"/>
                    <a:pt x="51" y="330"/>
                    <a:pt x="52" y="328"/>
                  </a:cubicBezTo>
                  <a:cubicBezTo>
                    <a:pt x="53" y="324"/>
                    <a:pt x="50" y="319"/>
                    <a:pt x="53" y="317"/>
                  </a:cubicBezTo>
                  <a:cubicBezTo>
                    <a:pt x="52" y="313"/>
                    <a:pt x="52" y="309"/>
                    <a:pt x="49" y="308"/>
                  </a:cubicBezTo>
                  <a:cubicBezTo>
                    <a:pt x="50" y="307"/>
                    <a:pt x="52" y="307"/>
                    <a:pt x="52" y="304"/>
                  </a:cubicBezTo>
                  <a:cubicBezTo>
                    <a:pt x="55" y="305"/>
                    <a:pt x="64" y="301"/>
                    <a:pt x="63" y="307"/>
                  </a:cubicBezTo>
                  <a:cubicBezTo>
                    <a:pt x="66" y="304"/>
                    <a:pt x="80" y="310"/>
                    <a:pt x="83" y="307"/>
                  </a:cubicBezTo>
                  <a:cubicBezTo>
                    <a:pt x="84" y="305"/>
                    <a:pt x="83" y="306"/>
                    <a:pt x="85" y="307"/>
                  </a:cubicBezTo>
                  <a:cubicBezTo>
                    <a:pt x="85" y="307"/>
                    <a:pt x="86" y="305"/>
                    <a:pt x="87" y="305"/>
                  </a:cubicBezTo>
                  <a:cubicBezTo>
                    <a:pt x="87" y="305"/>
                    <a:pt x="87" y="307"/>
                    <a:pt x="87" y="307"/>
                  </a:cubicBezTo>
                  <a:cubicBezTo>
                    <a:pt x="91" y="306"/>
                    <a:pt x="93" y="304"/>
                    <a:pt x="94" y="300"/>
                  </a:cubicBezTo>
                  <a:cubicBezTo>
                    <a:pt x="94" y="298"/>
                    <a:pt x="97" y="291"/>
                    <a:pt x="94" y="287"/>
                  </a:cubicBezTo>
                  <a:cubicBezTo>
                    <a:pt x="92" y="285"/>
                    <a:pt x="95" y="285"/>
                    <a:pt x="92" y="281"/>
                  </a:cubicBezTo>
                  <a:cubicBezTo>
                    <a:pt x="92" y="280"/>
                    <a:pt x="90" y="280"/>
                    <a:pt x="88" y="280"/>
                  </a:cubicBezTo>
                  <a:cubicBezTo>
                    <a:pt x="89" y="279"/>
                    <a:pt x="90" y="278"/>
                    <a:pt x="90" y="276"/>
                  </a:cubicBezTo>
                  <a:cubicBezTo>
                    <a:pt x="88" y="275"/>
                    <a:pt x="87" y="277"/>
                    <a:pt x="87" y="277"/>
                  </a:cubicBezTo>
                  <a:cubicBezTo>
                    <a:pt x="85" y="277"/>
                    <a:pt x="87" y="275"/>
                    <a:pt x="85" y="274"/>
                  </a:cubicBezTo>
                  <a:cubicBezTo>
                    <a:pt x="84" y="274"/>
                    <a:pt x="80" y="274"/>
                    <a:pt x="78" y="273"/>
                  </a:cubicBezTo>
                  <a:cubicBezTo>
                    <a:pt x="78" y="273"/>
                    <a:pt x="78" y="272"/>
                    <a:pt x="77" y="272"/>
                  </a:cubicBezTo>
                  <a:cubicBezTo>
                    <a:pt x="75" y="272"/>
                    <a:pt x="74" y="272"/>
                    <a:pt x="74" y="270"/>
                  </a:cubicBezTo>
                  <a:cubicBezTo>
                    <a:pt x="73" y="266"/>
                    <a:pt x="77" y="269"/>
                    <a:pt x="77" y="269"/>
                  </a:cubicBezTo>
                  <a:cubicBezTo>
                    <a:pt x="81" y="267"/>
                    <a:pt x="84" y="265"/>
                    <a:pt x="92" y="266"/>
                  </a:cubicBezTo>
                  <a:cubicBezTo>
                    <a:pt x="93" y="264"/>
                    <a:pt x="91" y="263"/>
                    <a:pt x="90" y="263"/>
                  </a:cubicBezTo>
                  <a:cubicBezTo>
                    <a:pt x="91" y="259"/>
                    <a:pt x="96" y="263"/>
                    <a:pt x="98" y="263"/>
                  </a:cubicBezTo>
                  <a:cubicBezTo>
                    <a:pt x="99" y="263"/>
                    <a:pt x="102" y="260"/>
                    <a:pt x="102" y="263"/>
                  </a:cubicBezTo>
                  <a:cubicBezTo>
                    <a:pt x="105" y="261"/>
                    <a:pt x="106" y="256"/>
                    <a:pt x="111" y="256"/>
                  </a:cubicBezTo>
                  <a:cubicBezTo>
                    <a:pt x="109" y="251"/>
                    <a:pt x="115" y="254"/>
                    <a:pt x="113" y="249"/>
                  </a:cubicBezTo>
                  <a:cubicBezTo>
                    <a:pt x="122" y="249"/>
                    <a:pt x="122" y="249"/>
                    <a:pt x="122" y="249"/>
                  </a:cubicBezTo>
                  <a:cubicBezTo>
                    <a:pt x="122" y="248"/>
                    <a:pt x="120" y="248"/>
                    <a:pt x="119" y="248"/>
                  </a:cubicBezTo>
                  <a:cubicBezTo>
                    <a:pt x="120" y="246"/>
                    <a:pt x="123" y="247"/>
                    <a:pt x="122" y="242"/>
                  </a:cubicBezTo>
                  <a:cubicBezTo>
                    <a:pt x="126" y="242"/>
                    <a:pt x="125" y="245"/>
                    <a:pt x="127" y="242"/>
                  </a:cubicBezTo>
                  <a:cubicBezTo>
                    <a:pt x="124" y="235"/>
                    <a:pt x="130" y="238"/>
                    <a:pt x="130" y="231"/>
                  </a:cubicBezTo>
                  <a:cubicBezTo>
                    <a:pt x="132" y="231"/>
                    <a:pt x="134" y="231"/>
                    <a:pt x="136" y="231"/>
                  </a:cubicBezTo>
                  <a:cubicBezTo>
                    <a:pt x="138" y="231"/>
                    <a:pt x="138" y="229"/>
                    <a:pt x="139" y="228"/>
                  </a:cubicBezTo>
                  <a:cubicBezTo>
                    <a:pt x="140" y="228"/>
                    <a:pt x="140" y="229"/>
                    <a:pt x="140" y="230"/>
                  </a:cubicBezTo>
                  <a:cubicBezTo>
                    <a:pt x="142" y="230"/>
                    <a:pt x="141" y="228"/>
                    <a:pt x="142" y="228"/>
                  </a:cubicBezTo>
                  <a:cubicBezTo>
                    <a:pt x="143" y="228"/>
                    <a:pt x="146" y="229"/>
                    <a:pt x="147" y="228"/>
                  </a:cubicBezTo>
                  <a:cubicBezTo>
                    <a:pt x="149" y="228"/>
                    <a:pt x="150" y="224"/>
                    <a:pt x="153" y="225"/>
                  </a:cubicBezTo>
                  <a:cubicBezTo>
                    <a:pt x="152" y="222"/>
                    <a:pt x="148" y="223"/>
                    <a:pt x="149" y="218"/>
                  </a:cubicBezTo>
                  <a:cubicBezTo>
                    <a:pt x="152" y="218"/>
                    <a:pt x="150" y="216"/>
                    <a:pt x="150" y="211"/>
                  </a:cubicBezTo>
                  <a:cubicBezTo>
                    <a:pt x="150" y="208"/>
                    <a:pt x="152" y="205"/>
                    <a:pt x="151" y="202"/>
                  </a:cubicBezTo>
                  <a:cubicBezTo>
                    <a:pt x="157" y="202"/>
                    <a:pt x="157" y="202"/>
                    <a:pt x="157" y="202"/>
                  </a:cubicBezTo>
                  <a:cubicBezTo>
                    <a:pt x="161" y="201"/>
                    <a:pt x="154" y="198"/>
                    <a:pt x="160" y="199"/>
                  </a:cubicBezTo>
                  <a:cubicBezTo>
                    <a:pt x="160" y="200"/>
                    <a:pt x="162" y="200"/>
                    <a:pt x="163" y="200"/>
                  </a:cubicBezTo>
                  <a:cubicBezTo>
                    <a:pt x="160" y="203"/>
                    <a:pt x="160" y="200"/>
                    <a:pt x="161" y="204"/>
                  </a:cubicBezTo>
                  <a:cubicBezTo>
                    <a:pt x="162" y="207"/>
                    <a:pt x="161" y="209"/>
                    <a:pt x="164" y="209"/>
                  </a:cubicBezTo>
                  <a:cubicBezTo>
                    <a:pt x="164" y="211"/>
                    <a:pt x="164" y="213"/>
                    <a:pt x="163" y="213"/>
                  </a:cubicBezTo>
                  <a:cubicBezTo>
                    <a:pt x="162" y="215"/>
                    <a:pt x="169" y="210"/>
                    <a:pt x="171" y="214"/>
                  </a:cubicBezTo>
                  <a:cubicBezTo>
                    <a:pt x="170" y="218"/>
                    <a:pt x="162" y="215"/>
                    <a:pt x="161" y="220"/>
                  </a:cubicBezTo>
                  <a:cubicBezTo>
                    <a:pt x="160" y="223"/>
                    <a:pt x="164" y="223"/>
                    <a:pt x="165" y="224"/>
                  </a:cubicBezTo>
                  <a:cubicBezTo>
                    <a:pt x="167" y="225"/>
                    <a:pt x="167" y="227"/>
                    <a:pt x="170" y="227"/>
                  </a:cubicBezTo>
                  <a:cubicBezTo>
                    <a:pt x="168" y="224"/>
                    <a:pt x="164" y="224"/>
                    <a:pt x="171" y="224"/>
                  </a:cubicBezTo>
                  <a:cubicBezTo>
                    <a:pt x="173" y="224"/>
                    <a:pt x="175" y="224"/>
                    <a:pt x="177" y="224"/>
                  </a:cubicBezTo>
                  <a:cubicBezTo>
                    <a:pt x="179" y="224"/>
                    <a:pt x="180" y="225"/>
                    <a:pt x="182" y="225"/>
                  </a:cubicBezTo>
                  <a:cubicBezTo>
                    <a:pt x="186" y="225"/>
                    <a:pt x="187" y="223"/>
                    <a:pt x="191" y="224"/>
                  </a:cubicBezTo>
                  <a:cubicBezTo>
                    <a:pt x="191" y="224"/>
                    <a:pt x="196" y="226"/>
                    <a:pt x="198" y="224"/>
                  </a:cubicBezTo>
                  <a:cubicBezTo>
                    <a:pt x="198" y="224"/>
                    <a:pt x="198" y="223"/>
                    <a:pt x="198" y="223"/>
                  </a:cubicBezTo>
                  <a:cubicBezTo>
                    <a:pt x="202" y="221"/>
                    <a:pt x="206" y="223"/>
                    <a:pt x="207" y="220"/>
                  </a:cubicBezTo>
                  <a:cubicBezTo>
                    <a:pt x="213" y="225"/>
                    <a:pt x="217" y="215"/>
                    <a:pt x="220" y="218"/>
                  </a:cubicBezTo>
                  <a:cubicBezTo>
                    <a:pt x="220" y="213"/>
                    <a:pt x="220" y="213"/>
                    <a:pt x="220" y="213"/>
                  </a:cubicBezTo>
                  <a:cubicBezTo>
                    <a:pt x="223" y="213"/>
                    <a:pt x="222" y="212"/>
                    <a:pt x="223" y="210"/>
                  </a:cubicBezTo>
                  <a:cubicBezTo>
                    <a:pt x="223" y="210"/>
                    <a:pt x="224" y="206"/>
                    <a:pt x="224" y="206"/>
                  </a:cubicBezTo>
                  <a:cubicBezTo>
                    <a:pt x="226" y="204"/>
                    <a:pt x="224" y="204"/>
                    <a:pt x="224" y="202"/>
                  </a:cubicBezTo>
                  <a:cubicBezTo>
                    <a:pt x="228" y="202"/>
                    <a:pt x="230" y="201"/>
                    <a:pt x="230" y="199"/>
                  </a:cubicBezTo>
                  <a:cubicBezTo>
                    <a:pt x="231" y="199"/>
                    <a:pt x="231" y="200"/>
                    <a:pt x="231" y="202"/>
                  </a:cubicBezTo>
                  <a:cubicBezTo>
                    <a:pt x="233" y="200"/>
                    <a:pt x="234" y="200"/>
                    <a:pt x="237" y="200"/>
                  </a:cubicBezTo>
                  <a:cubicBezTo>
                    <a:pt x="238" y="200"/>
                    <a:pt x="238" y="197"/>
                    <a:pt x="240" y="197"/>
                  </a:cubicBezTo>
                  <a:cubicBezTo>
                    <a:pt x="240" y="194"/>
                    <a:pt x="239" y="192"/>
                    <a:pt x="237" y="192"/>
                  </a:cubicBezTo>
                  <a:cubicBezTo>
                    <a:pt x="238" y="190"/>
                    <a:pt x="238" y="189"/>
                    <a:pt x="238" y="186"/>
                  </a:cubicBezTo>
                  <a:cubicBezTo>
                    <a:pt x="241" y="187"/>
                    <a:pt x="243" y="186"/>
                    <a:pt x="243" y="183"/>
                  </a:cubicBezTo>
                  <a:cubicBezTo>
                    <a:pt x="246" y="187"/>
                    <a:pt x="247" y="182"/>
                    <a:pt x="252" y="183"/>
                  </a:cubicBezTo>
                  <a:cubicBezTo>
                    <a:pt x="253" y="183"/>
                    <a:pt x="254" y="185"/>
                    <a:pt x="254" y="185"/>
                  </a:cubicBezTo>
                  <a:cubicBezTo>
                    <a:pt x="255" y="185"/>
                    <a:pt x="255" y="183"/>
                    <a:pt x="257" y="183"/>
                  </a:cubicBezTo>
                  <a:cubicBezTo>
                    <a:pt x="258" y="183"/>
                    <a:pt x="260" y="185"/>
                    <a:pt x="259" y="185"/>
                  </a:cubicBezTo>
                  <a:cubicBezTo>
                    <a:pt x="261" y="184"/>
                    <a:pt x="260" y="183"/>
                    <a:pt x="261" y="182"/>
                  </a:cubicBezTo>
                  <a:cubicBezTo>
                    <a:pt x="261" y="181"/>
                    <a:pt x="263" y="182"/>
                    <a:pt x="264" y="182"/>
                  </a:cubicBezTo>
                  <a:cubicBezTo>
                    <a:pt x="266" y="180"/>
                    <a:pt x="265" y="178"/>
                    <a:pt x="269" y="179"/>
                  </a:cubicBezTo>
                  <a:cubicBezTo>
                    <a:pt x="267" y="177"/>
                    <a:pt x="269" y="172"/>
                    <a:pt x="265" y="172"/>
                  </a:cubicBezTo>
                  <a:cubicBezTo>
                    <a:pt x="262" y="170"/>
                    <a:pt x="263" y="175"/>
                    <a:pt x="262" y="175"/>
                  </a:cubicBezTo>
                  <a:cubicBezTo>
                    <a:pt x="261" y="175"/>
                    <a:pt x="261" y="173"/>
                    <a:pt x="259" y="173"/>
                  </a:cubicBezTo>
                  <a:cubicBezTo>
                    <a:pt x="259" y="174"/>
                    <a:pt x="258" y="175"/>
                    <a:pt x="258" y="175"/>
                  </a:cubicBezTo>
                  <a:cubicBezTo>
                    <a:pt x="257" y="175"/>
                    <a:pt x="257" y="173"/>
                    <a:pt x="255" y="173"/>
                  </a:cubicBezTo>
                  <a:cubicBezTo>
                    <a:pt x="253" y="174"/>
                    <a:pt x="251" y="176"/>
                    <a:pt x="248" y="175"/>
                  </a:cubicBezTo>
                  <a:cubicBezTo>
                    <a:pt x="247" y="175"/>
                    <a:pt x="247" y="177"/>
                    <a:pt x="247" y="178"/>
                  </a:cubicBezTo>
                  <a:cubicBezTo>
                    <a:pt x="241" y="176"/>
                    <a:pt x="235" y="178"/>
                    <a:pt x="230" y="176"/>
                  </a:cubicBezTo>
                  <a:cubicBezTo>
                    <a:pt x="230" y="176"/>
                    <a:pt x="230" y="174"/>
                    <a:pt x="230" y="173"/>
                  </a:cubicBezTo>
                  <a:cubicBezTo>
                    <a:pt x="229" y="172"/>
                    <a:pt x="225" y="174"/>
                    <a:pt x="224" y="172"/>
                  </a:cubicBezTo>
                  <a:cubicBezTo>
                    <a:pt x="228" y="164"/>
                    <a:pt x="226" y="160"/>
                    <a:pt x="224" y="151"/>
                  </a:cubicBezTo>
                  <a:cubicBezTo>
                    <a:pt x="228" y="151"/>
                    <a:pt x="234" y="145"/>
                    <a:pt x="236" y="148"/>
                  </a:cubicBezTo>
                  <a:cubicBezTo>
                    <a:pt x="238" y="147"/>
                    <a:pt x="235" y="146"/>
                    <a:pt x="237" y="143"/>
                  </a:cubicBezTo>
                  <a:cubicBezTo>
                    <a:pt x="241" y="143"/>
                    <a:pt x="242" y="135"/>
                    <a:pt x="243" y="133"/>
                  </a:cubicBezTo>
                  <a:cubicBezTo>
                    <a:pt x="243" y="133"/>
                    <a:pt x="245" y="133"/>
                    <a:pt x="245" y="133"/>
                  </a:cubicBezTo>
                  <a:cubicBezTo>
                    <a:pt x="246" y="130"/>
                    <a:pt x="240" y="129"/>
                    <a:pt x="243" y="126"/>
                  </a:cubicBezTo>
                  <a:cubicBezTo>
                    <a:pt x="241" y="127"/>
                    <a:pt x="237" y="125"/>
                    <a:pt x="234" y="126"/>
                  </a:cubicBezTo>
                  <a:cubicBezTo>
                    <a:pt x="231" y="126"/>
                    <a:pt x="228" y="129"/>
                    <a:pt x="224" y="129"/>
                  </a:cubicBezTo>
                  <a:cubicBezTo>
                    <a:pt x="222" y="127"/>
                    <a:pt x="222" y="137"/>
                    <a:pt x="223" y="134"/>
                  </a:cubicBezTo>
                  <a:cubicBezTo>
                    <a:pt x="222" y="137"/>
                    <a:pt x="221" y="133"/>
                    <a:pt x="220" y="134"/>
                  </a:cubicBezTo>
                  <a:cubicBezTo>
                    <a:pt x="219" y="136"/>
                    <a:pt x="221" y="138"/>
                    <a:pt x="220" y="140"/>
                  </a:cubicBezTo>
                  <a:cubicBezTo>
                    <a:pt x="220" y="140"/>
                    <a:pt x="216" y="143"/>
                    <a:pt x="214" y="145"/>
                  </a:cubicBezTo>
                  <a:cubicBezTo>
                    <a:pt x="211" y="150"/>
                    <a:pt x="211" y="153"/>
                    <a:pt x="205" y="152"/>
                  </a:cubicBezTo>
                  <a:cubicBezTo>
                    <a:pt x="204" y="154"/>
                    <a:pt x="207" y="156"/>
                    <a:pt x="205" y="157"/>
                  </a:cubicBezTo>
                  <a:cubicBezTo>
                    <a:pt x="203" y="157"/>
                    <a:pt x="204" y="159"/>
                    <a:pt x="203" y="159"/>
                  </a:cubicBezTo>
                  <a:cubicBezTo>
                    <a:pt x="203" y="160"/>
                    <a:pt x="201" y="159"/>
                    <a:pt x="200" y="159"/>
                  </a:cubicBezTo>
                  <a:cubicBezTo>
                    <a:pt x="200" y="160"/>
                    <a:pt x="201" y="162"/>
                    <a:pt x="200" y="162"/>
                  </a:cubicBezTo>
                  <a:cubicBezTo>
                    <a:pt x="200" y="162"/>
                    <a:pt x="199" y="162"/>
                    <a:pt x="199" y="162"/>
                  </a:cubicBezTo>
                  <a:cubicBezTo>
                    <a:pt x="198" y="164"/>
                    <a:pt x="200" y="168"/>
                    <a:pt x="198" y="168"/>
                  </a:cubicBezTo>
                  <a:cubicBezTo>
                    <a:pt x="198" y="169"/>
                    <a:pt x="202" y="170"/>
                    <a:pt x="199" y="171"/>
                  </a:cubicBezTo>
                  <a:cubicBezTo>
                    <a:pt x="201" y="172"/>
                    <a:pt x="202" y="175"/>
                    <a:pt x="206" y="175"/>
                  </a:cubicBezTo>
                  <a:cubicBezTo>
                    <a:pt x="206" y="177"/>
                    <a:pt x="207" y="178"/>
                    <a:pt x="209" y="179"/>
                  </a:cubicBezTo>
                  <a:cubicBezTo>
                    <a:pt x="208" y="180"/>
                    <a:pt x="207" y="181"/>
                    <a:pt x="206" y="182"/>
                  </a:cubicBezTo>
                  <a:cubicBezTo>
                    <a:pt x="205" y="183"/>
                    <a:pt x="206" y="185"/>
                    <a:pt x="205" y="186"/>
                  </a:cubicBezTo>
                  <a:cubicBezTo>
                    <a:pt x="203" y="187"/>
                    <a:pt x="202" y="188"/>
                    <a:pt x="199" y="187"/>
                  </a:cubicBezTo>
                  <a:cubicBezTo>
                    <a:pt x="198" y="193"/>
                    <a:pt x="194" y="195"/>
                    <a:pt x="195" y="203"/>
                  </a:cubicBezTo>
                  <a:cubicBezTo>
                    <a:pt x="190" y="201"/>
                    <a:pt x="190" y="210"/>
                    <a:pt x="186" y="210"/>
                  </a:cubicBezTo>
                  <a:cubicBezTo>
                    <a:pt x="186" y="210"/>
                    <a:pt x="185" y="210"/>
                    <a:pt x="185" y="210"/>
                  </a:cubicBezTo>
                  <a:cubicBezTo>
                    <a:pt x="183" y="210"/>
                    <a:pt x="185" y="212"/>
                    <a:pt x="184" y="213"/>
                  </a:cubicBezTo>
                  <a:cubicBezTo>
                    <a:pt x="181" y="214"/>
                    <a:pt x="178" y="211"/>
                    <a:pt x="177" y="214"/>
                  </a:cubicBezTo>
                  <a:cubicBezTo>
                    <a:pt x="174" y="214"/>
                    <a:pt x="176" y="208"/>
                    <a:pt x="175" y="206"/>
                  </a:cubicBezTo>
                  <a:cubicBezTo>
                    <a:pt x="174" y="205"/>
                    <a:pt x="174" y="202"/>
                    <a:pt x="172" y="202"/>
                  </a:cubicBezTo>
                  <a:cubicBezTo>
                    <a:pt x="169" y="201"/>
                    <a:pt x="174" y="197"/>
                    <a:pt x="168" y="197"/>
                  </a:cubicBezTo>
                  <a:cubicBezTo>
                    <a:pt x="171" y="194"/>
                    <a:pt x="166" y="193"/>
                    <a:pt x="165" y="192"/>
                  </a:cubicBezTo>
                  <a:cubicBezTo>
                    <a:pt x="165" y="191"/>
                    <a:pt x="167" y="190"/>
                    <a:pt x="167" y="189"/>
                  </a:cubicBezTo>
                  <a:cubicBezTo>
                    <a:pt x="167" y="185"/>
                    <a:pt x="163" y="183"/>
                    <a:pt x="160" y="180"/>
                  </a:cubicBezTo>
                  <a:cubicBezTo>
                    <a:pt x="155" y="182"/>
                    <a:pt x="157" y="189"/>
                    <a:pt x="150" y="187"/>
                  </a:cubicBezTo>
                  <a:cubicBezTo>
                    <a:pt x="150" y="189"/>
                    <a:pt x="152" y="189"/>
                    <a:pt x="153" y="189"/>
                  </a:cubicBezTo>
                  <a:cubicBezTo>
                    <a:pt x="153" y="190"/>
                    <a:pt x="151" y="190"/>
                    <a:pt x="150" y="190"/>
                  </a:cubicBezTo>
                  <a:cubicBezTo>
                    <a:pt x="147" y="190"/>
                    <a:pt x="149" y="195"/>
                    <a:pt x="146" y="195"/>
                  </a:cubicBezTo>
                  <a:cubicBezTo>
                    <a:pt x="139" y="196"/>
                    <a:pt x="141" y="189"/>
                    <a:pt x="135" y="190"/>
                  </a:cubicBezTo>
                  <a:cubicBezTo>
                    <a:pt x="135" y="189"/>
                    <a:pt x="136" y="189"/>
                    <a:pt x="137" y="189"/>
                  </a:cubicBezTo>
                  <a:cubicBezTo>
                    <a:pt x="139" y="185"/>
                    <a:pt x="133" y="182"/>
                    <a:pt x="137" y="180"/>
                  </a:cubicBezTo>
                  <a:cubicBezTo>
                    <a:pt x="136" y="179"/>
                    <a:pt x="135" y="178"/>
                    <a:pt x="133" y="178"/>
                  </a:cubicBezTo>
                  <a:cubicBezTo>
                    <a:pt x="132" y="176"/>
                    <a:pt x="135" y="175"/>
                    <a:pt x="135" y="175"/>
                  </a:cubicBezTo>
                  <a:cubicBezTo>
                    <a:pt x="135" y="173"/>
                    <a:pt x="132" y="173"/>
                    <a:pt x="132" y="172"/>
                  </a:cubicBezTo>
                  <a:cubicBezTo>
                    <a:pt x="132" y="171"/>
                    <a:pt x="134" y="163"/>
                    <a:pt x="132" y="168"/>
                  </a:cubicBezTo>
                  <a:cubicBezTo>
                    <a:pt x="129" y="167"/>
                    <a:pt x="131" y="165"/>
                    <a:pt x="133" y="165"/>
                  </a:cubicBezTo>
                  <a:cubicBezTo>
                    <a:pt x="130" y="160"/>
                    <a:pt x="138" y="159"/>
                    <a:pt x="135" y="158"/>
                  </a:cubicBezTo>
                  <a:cubicBezTo>
                    <a:pt x="135" y="156"/>
                    <a:pt x="139" y="158"/>
                    <a:pt x="139" y="155"/>
                  </a:cubicBezTo>
                  <a:cubicBezTo>
                    <a:pt x="139" y="153"/>
                    <a:pt x="140" y="155"/>
                    <a:pt x="140" y="155"/>
                  </a:cubicBezTo>
                  <a:cubicBezTo>
                    <a:pt x="141" y="154"/>
                    <a:pt x="141" y="153"/>
                    <a:pt x="143" y="152"/>
                  </a:cubicBezTo>
                  <a:cubicBezTo>
                    <a:pt x="145" y="152"/>
                    <a:pt x="144" y="150"/>
                    <a:pt x="144" y="148"/>
                  </a:cubicBezTo>
                  <a:cubicBezTo>
                    <a:pt x="147" y="149"/>
                    <a:pt x="149" y="148"/>
                    <a:pt x="149" y="145"/>
                  </a:cubicBezTo>
                  <a:cubicBezTo>
                    <a:pt x="153" y="144"/>
                    <a:pt x="150" y="150"/>
                    <a:pt x="156" y="148"/>
                  </a:cubicBezTo>
                  <a:cubicBezTo>
                    <a:pt x="156" y="147"/>
                    <a:pt x="154" y="147"/>
                    <a:pt x="153" y="147"/>
                  </a:cubicBezTo>
                  <a:cubicBezTo>
                    <a:pt x="157" y="144"/>
                    <a:pt x="161" y="145"/>
                    <a:pt x="164" y="141"/>
                  </a:cubicBezTo>
                  <a:cubicBezTo>
                    <a:pt x="164" y="141"/>
                    <a:pt x="164" y="139"/>
                    <a:pt x="164" y="138"/>
                  </a:cubicBezTo>
                  <a:cubicBezTo>
                    <a:pt x="164" y="138"/>
                    <a:pt x="166" y="139"/>
                    <a:pt x="167" y="138"/>
                  </a:cubicBezTo>
                  <a:cubicBezTo>
                    <a:pt x="167" y="137"/>
                    <a:pt x="166" y="135"/>
                    <a:pt x="167" y="134"/>
                  </a:cubicBezTo>
                  <a:cubicBezTo>
                    <a:pt x="167" y="133"/>
                    <a:pt x="171" y="132"/>
                    <a:pt x="171" y="131"/>
                  </a:cubicBezTo>
                  <a:cubicBezTo>
                    <a:pt x="172" y="130"/>
                    <a:pt x="170" y="127"/>
                    <a:pt x="171" y="126"/>
                  </a:cubicBezTo>
                  <a:cubicBezTo>
                    <a:pt x="171" y="125"/>
                    <a:pt x="173" y="128"/>
                    <a:pt x="174" y="127"/>
                  </a:cubicBezTo>
                  <a:cubicBezTo>
                    <a:pt x="173" y="128"/>
                    <a:pt x="176" y="120"/>
                    <a:pt x="175" y="120"/>
                  </a:cubicBezTo>
                  <a:cubicBezTo>
                    <a:pt x="178" y="124"/>
                    <a:pt x="179" y="118"/>
                    <a:pt x="182" y="117"/>
                  </a:cubicBezTo>
                  <a:cubicBezTo>
                    <a:pt x="182" y="115"/>
                    <a:pt x="185" y="114"/>
                    <a:pt x="182" y="113"/>
                  </a:cubicBezTo>
                  <a:cubicBezTo>
                    <a:pt x="182" y="110"/>
                    <a:pt x="186" y="113"/>
                    <a:pt x="186" y="109"/>
                  </a:cubicBezTo>
                  <a:cubicBezTo>
                    <a:pt x="187" y="107"/>
                    <a:pt x="189" y="108"/>
                    <a:pt x="191" y="108"/>
                  </a:cubicBezTo>
                  <a:cubicBezTo>
                    <a:pt x="191" y="106"/>
                    <a:pt x="190" y="105"/>
                    <a:pt x="189" y="105"/>
                  </a:cubicBezTo>
                  <a:cubicBezTo>
                    <a:pt x="193" y="102"/>
                    <a:pt x="196" y="101"/>
                    <a:pt x="199" y="101"/>
                  </a:cubicBezTo>
                  <a:cubicBezTo>
                    <a:pt x="201" y="99"/>
                    <a:pt x="199" y="98"/>
                    <a:pt x="200" y="95"/>
                  </a:cubicBezTo>
                  <a:cubicBezTo>
                    <a:pt x="202" y="94"/>
                    <a:pt x="205" y="93"/>
                    <a:pt x="205" y="91"/>
                  </a:cubicBezTo>
                  <a:cubicBezTo>
                    <a:pt x="205" y="87"/>
                    <a:pt x="209" y="92"/>
                    <a:pt x="209" y="86"/>
                  </a:cubicBezTo>
                  <a:cubicBezTo>
                    <a:pt x="214" y="85"/>
                    <a:pt x="220" y="89"/>
                    <a:pt x="220" y="81"/>
                  </a:cubicBezTo>
                  <a:cubicBezTo>
                    <a:pt x="223" y="83"/>
                    <a:pt x="229" y="79"/>
                    <a:pt x="233" y="82"/>
                  </a:cubicBezTo>
                  <a:cubicBezTo>
                    <a:pt x="234" y="81"/>
                    <a:pt x="235" y="80"/>
                    <a:pt x="236" y="78"/>
                  </a:cubicBezTo>
                  <a:cubicBezTo>
                    <a:pt x="240" y="76"/>
                    <a:pt x="243" y="82"/>
                    <a:pt x="243" y="77"/>
                  </a:cubicBezTo>
                  <a:cubicBezTo>
                    <a:pt x="245" y="77"/>
                    <a:pt x="245" y="80"/>
                    <a:pt x="248" y="81"/>
                  </a:cubicBezTo>
                  <a:cubicBezTo>
                    <a:pt x="250" y="80"/>
                    <a:pt x="249" y="76"/>
                    <a:pt x="254" y="78"/>
                  </a:cubicBezTo>
                  <a:cubicBezTo>
                    <a:pt x="254" y="80"/>
                    <a:pt x="252" y="80"/>
                    <a:pt x="252" y="82"/>
                  </a:cubicBezTo>
                  <a:cubicBezTo>
                    <a:pt x="253" y="83"/>
                    <a:pt x="260" y="76"/>
                    <a:pt x="264" y="79"/>
                  </a:cubicBezTo>
                  <a:cubicBezTo>
                    <a:pt x="265" y="81"/>
                    <a:pt x="264" y="79"/>
                    <a:pt x="266" y="79"/>
                  </a:cubicBezTo>
                  <a:cubicBezTo>
                    <a:pt x="269" y="80"/>
                    <a:pt x="272" y="82"/>
                    <a:pt x="276" y="81"/>
                  </a:cubicBezTo>
                  <a:cubicBezTo>
                    <a:pt x="276" y="82"/>
                    <a:pt x="277" y="84"/>
                    <a:pt x="276" y="85"/>
                  </a:cubicBezTo>
                  <a:cubicBezTo>
                    <a:pt x="276" y="86"/>
                    <a:pt x="274" y="85"/>
                    <a:pt x="273" y="85"/>
                  </a:cubicBezTo>
                  <a:cubicBezTo>
                    <a:pt x="272" y="86"/>
                    <a:pt x="273" y="89"/>
                    <a:pt x="271" y="88"/>
                  </a:cubicBezTo>
                  <a:cubicBezTo>
                    <a:pt x="273" y="91"/>
                    <a:pt x="282" y="89"/>
                    <a:pt x="285" y="88"/>
                  </a:cubicBezTo>
                  <a:cubicBezTo>
                    <a:pt x="288" y="86"/>
                    <a:pt x="287" y="90"/>
                    <a:pt x="287" y="91"/>
                  </a:cubicBezTo>
                  <a:cubicBezTo>
                    <a:pt x="289" y="92"/>
                    <a:pt x="292" y="90"/>
                    <a:pt x="292" y="92"/>
                  </a:cubicBezTo>
                  <a:cubicBezTo>
                    <a:pt x="302" y="90"/>
                    <a:pt x="304" y="98"/>
                    <a:pt x="310" y="95"/>
                  </a:cubicBezTo>
                  <a:cubicBezTo>
                    <a:pt x="309" y="99"/>
                    <a:pt x="314" y="97"/>
                    <a:pt x="314" y="101"/>
                  </a:cubicBezTo>
                  <a:cubicBezTo>
                    <a:pt x="318" y="101"/>
                    <a:pt x="323" y="100"/>
                    <a:pt x="320" y="103"/>
                  </a:cubicBezTo>
                  <a:cubicBezTo>
                    <a:pt x="323" y="104"/>
                    <a:pt x="326" y="104"/>
                    <a:pt x="328" y="105"/>
                  </a:cubicBezTo>
                  <a:cubicBezTo>
                    <a:pt x="328" y="105"/>
                    <a:pt x="328" y="107"/>
                    <a:pt x="328" y="108"/>
                  </a:cubicBezTo>
                  <a:cubicBezTo>
                    <a:pt x="329" y="108"/>
                    <a:pt x="332" y="107"/>
                    <a:pt x="332" y="108"/>
                  </a:cubicBezTo>
                  <a:cubicBezTo>
                    <a:pt x="334" y="113"/>
                    <a:pt x="334" y="115"/>
                    <a:pt x="332" y="120"/>
                  </a:cubicBezTo>
                  <a:cubicBezTo>
                    <a:pt x="330" y="117"/>
                    <a:pt x="327" y="121"/>
                    <a:pt x="324" y="122"/>
                  </a:cubicBezTo>
                  <a:cubicBezTo>
                    <a:pt x="320" y="122"/>
                    <a:pt x="315" y="117"/>
                    <a:pt x="311" y="122"/>
                  </a:cubicBezTo>
                  <a:cubicBezTo>
                    <a:pt x="310" y="122"/>
                    <a:pt x="311" y="119"/>
                    <a:pt x="310" y="119"/>
                  </a:cubicBezTo>
                  <a:cubicBezTo>
                    <a:pt x="308" y="118"/>
                    <a:pt x="308" y="120"/>
                    <a:pt x="307" y="120"/>
                  </a:cubicBezTo>
                  <a:cubicBezTo>
                    <a:pt x="306" y="120"/>
                    <a:pt x="305" y="117"/>
                    <a:pt x="304" y="117"/>
                  </a:cubicBezTo>
                  <a:cubicBezTo>
                    <a:pt x="302" y="117"/>
                    <a:pt x="298" y="121"/>
                    <a:pt x="299" y="116"/>
                  </a:cubicBezTo>
                  <a:cubicBezTo>
                    <a:pt x="294" y="118"/>
                    <a:pt x="295" y="116"/>
                    <a:pt x="290" y="116"/>
                  </a:cubicBezTo>
                  <a:cubicBezTo>
                    <a:pt x="290" y="118"/>
                    <a:pt x="291" y="119"/>
                    <a:pt x="293" y="119"/>
                  </a:cubicBezTo>
                  <a:cubicBezTo>
                    <a:pt x="295" y="118"/>
                    <a:pt x="295" y="120"/>
                    <a:pt x="297" y="120"/>
                  </a:cubicBezTo>
                  <a:cubicBezTo>
                    <a:pt x="295" y="123"/>
                    <a:pt x="297" y="122"/>
                    <a:pt x="299" y="123"/>
                  </a:cubicBezTo>
                  <a:cubicBezTo>
                    <a:pt x="299" y="123"/>
                    <a:pt x="298" y="125"/>
                    <a:pt x="299" y="126"/>
                  </a:cubicBezTo>
                  <a:cubicBezTo>
                    <a:pt x="299" y="127"/>
                    <a:pt x="301" y="127"/>
                    <a:pt x="301" y="129"/>
                  </a:cubicBezTo>
                  <a:cubicBezTo>
                    <a:pt x="302" y="130"/>
                    <a:pt x="305" y="134"/>
                    <a:pt x="304" y="138"/>
                  </a:cubicBezTo>
                  <a:cubicBezTo>
                    <a:pt x="305" y="143"/>
                    <a:pt x="313" y="140"/>
                    <a:pt x="314" y="144"/>
                  </a:cubicBezTo>
                  <a:cubicBezTo>
                    <a:pt x="316" y="143"/>
                    <a:pt x="316" y="141"/>
                    <a:pt x="318" y="141"/>
                  </a:cubicBezTo>
                  <a:cubicBezTo>
                    <a:pt x="318" y="137"/>
                    <a:pt x="312" y="138"/>
                    <a:pt x="310" y="136"/>
                  </a:cubicBezTo>
                  <a:cubicBezTo>
                    <a:pt x="309" y="130"/>
                    <a:pt x="318" y="134"/>
                    <a:pt x="321" y="133"/>
                  </a:cubicBezTo>
                  <a:cubicBezTo>
                    <a:pt x="321" y="136"/>
                    <a:pt x="327" y="132"/>
                    <a:pt x="325" y="137"/>
                  </a:cubicBezTo>
                  <a:cubicBezTo>
                    <a:pt x="329" y="139"/>
                    <a:pt x="331" y="133"/>
                    <a:pt x="331" y="138"/>
                  </a:cubicBezTo>
                  <a:cubicBezTo>
                    <a:pt x="335" y="136"/>
                    <a:pt x="331" y="131"/>
                    <a:pt x="328" y="131"/>
                  </a:cubicBezTo>
                  <a:cubicBezTo>
                    <a:pt x="329" y="129"/>
                    <a:pt x="332" y="128"/>
                    <a:pt x="335" y="127"/>
                  </a:cubicBezTo>
                  <a:cubicBezTo>
                    <a:pt x="337" y="125"/>
                    <a:pt x="337" y="122"/>
                    <a:pt x="339" y="120"/>
                  </a:cubicBezTo>
                  <a:cubicBezTo>
                    <a:pt x="345" y="120"/>
                    <a:pt x="348" y="121"/>
                    <a:pt x="352" y="123"/>
                  </a:cubicBezTo>
                  <a:cubicBezTo>
                    <a:pt x="353" y="123"/>
                    <a:pt x="353" y="120"/>
                    <a:pt x="355" y="120"/>
                  </a:cubicBezTo>
                  <a:cubicBezTo>
                    <a:pt x="355" y="118"/>
                    <a:pt x="354" y="117"/>
                    <a:pt x="352" y="116"/>
                  </a:cubicBezTo>
                  <a:cubicBezTo>
                    <a:pt x="354" y="111"/>
                    <a:pt x="354" y="106"/>
                    <a:pt x="353" y="101"/>
                  </a:cubicBezTo>
                  <a:cubicBezTo>
                    <a:pt x="358" y="100"/>
                    <a:pt x="362" y="100"/>
                    <a:pt x="365" y="102"/>
                  </a:cubicBezTo>
                  <a:cubicBezTo>
                    <a:pt x="365" y="102"/>
                    <a:pt x="369" y="103"/>
                    <a:pt x="369" y="106"/>
                  </a:cubicBezTo>
                  <a:cubicBezTo>
                    <a:pt x="360" y="106"/>
                    <a:pt x="360" y="106"/>
                    <a:pt x="360" y="106"/>
                  </a:cubicBezTo>
                  <a:cubicBezTo>
                    <a:pt x="360" y="110"/>
                    <a:pt x="360" y="110"/>
                    <a:pt x="360" y="110"/>
                  </a:cubicBezTo>
                  <a:cubicBezTo>
                    <a:pt x="364" y="114"/>
                    <a:pt x="365" y="110"/>
                    <a:pt x="367" y="112"/>
                  </a:cubicBezTo>
                  <a:cubicBezTo>
                    <a:pt x="369" y="113"/>
                    <a:pt x="363" y="113"/>
                    <a:pt x="363" y="113"/>
                  </a:cubicBezTo>
                  <a:cubicBezTo>
                    <a:pt x="362" y="116"/>
                    <a:pt x="367" y="113"/>
                    <a:pt x="369" y="116"/>
                  </a:cubicBezTo>
                  <a:cubicBezTo>
                    <a:pt x="371" y="115"/>
                    <a:pt x="374" y="113"/>
                    <a:pt x="376" y="110"/>
                  </a:cubicBezTo>
                  <a:cubicBezTo>
                    <a:pt x="376" y="110"/>
                    <a:pt x="378" y="109"/>
                    <a:pt x="377" y="108"/>
                  </a:cubicBezTo>
                  <a:cubicBezTo>
                    <a:pt x="384" y="109"/>
                    <a:pt x="383" y="104"/>
                    <a:pt x="388" y="105"/>
                  </a:cubicBezTo>
                  <a:cubicBezTo>
                    <a:pt x="390" y="104"/>
                    <a:pt x="391" y="103"/>
                    <a:pt x="391" y="101"/>
                  </a:cubicBezTo>
                  <a:cubicBezTo>
                    <a:pt x="394" y="101"/>
                    <a:pt x="395" y="99"/>
                    <a:pt x="395" y="98"/>
                  </a:cubicBezTo>
                  <a:cubicBezTo>
                    <a:pt x="401" y="102"/>
                    <a:pt x="405" y="95"/>
                    <a:pt x="411" y="95"/>
                  </a:cubicBezTo>
                  <a:cubicBezTo>
                    <a:pt x="411" y="101"/>
                    <a:pt x="411" y="101"/>
                    <a:pt x="411" y="101"/>
                  </a:cubicBezTo>
                  <a:cubicBezTo>
                    <a:pt x="416" y="101"/>
                    <a:pt x="420" y="100"/>
                    <a:pt x="423" y="99"/>
                  </a:cubicBezTo>
                  <a:cubicBezTo>
                    <a:pt x="424" y="99"/>
                    <a:pt x="426" y="99"/>
                    <a:pt x="426" y="99"/>
                  </a:cubicBezTo>
                  <a:cubicBezTo>
                    <a:pt x="426" y="99"/>
                    <a:pt x="426" y="98"/>
                    <a:pt x="426" y="98"/>
                  </a:cubicBezTo>
                  <a:cubicBezTo>
                    <a:pt x="429" y="97"/>
                    <a:pt x="433" y="98"/>
                    <a:pt x="433" y="94"/>
                  </a:cubicBezTo>
                  <a:cubicBezTo>
                    <a:pt x="437" y="95"/>
                    <a:pt x="442" y="96"/>
                    <a:pt x="445" y="99"/>
                  </a:cubicBezTo>
                  <a:cubicBezTo>
                    <a:pt x="447" y="98"/>
                    <a:pt x="448" y="97"/>
                    <a:pt x="449" y="95"/>
                  </a:cubicBezTo>
                  <a:cubicBezTo>
                    <a:pt x="449" y="93"/>
                    <a:pt x="443" y="92"/>
                    <a:pt x="447" y="91"/>
                  </a:cubicBezTo>
                  <a:cubicBezTo>
                    <a:pt x="445" y="87"/>
                    <a:pt x="438" y="88"/>
                    <a:pt x="440" y="81"/>
                  </a:cubicBezTo>
                  <a:cubicBezTo>
                    <a:pt x="443" y="82"/>
                    <a:pt x="443" y="84"/>
                    <a:pt x="447" y="85"/>
                  </a:cubicBezTo>
                  <a:cubicBezTo>
                    <a:pt x="449" y="85"/>
                    <a:pt x="452" y="89"/>
                    <a:pt x="456" y="88"/>
                  </a:cubicBezTo>
                  <a:cubicBezTo>
                    <a:pt x="457" y="88"/>
                    <a:pt x="457" y="86"/>
                    <a:pt x="457" y="86"/>
                  </a:cubicBezTo>
                  <a:cubicBezTo>
                    <a:pt x="458" y="86"/>
                    <a:pt x="460" y="89"/>
                    <a:pt x="460" y="86"/>
                  </a:cubicBezTo>
                  <a:cubicBezTo>
                    <a:pt x="462" y="86"/>
                    <a:pt x="462" y="89"/>
                    <a:pt x="463" y="89"/>
                  </a:cubicBezTo>
                  <a:cubicBezTo>
                    <a:pt x="465" y="90"/>
                    <a:pt x="468" y="89"/>
                    <a:pt x="467" y="92"/>
                  </a:cubicBezTo>
                  <a:cubicBezTo>
                    <a:pt x="471" y="90"/>
                    <a:pt x="473" y="93"/>
                    <a:pt x="478" y="91"/>
                  </a:cubicBezTo>
                  <a:cubicBezTo>
                    <a:pt x="476" y="95"/>
                    <a:pt x="483" y="92"/>
                    <a:pt x="481" y="96"/>
                  </a:cubicBezTo>
                  <a:cubicBezTo>
                    <a:pt x="483" y="96"/>
                    <a:pt x="485" y="97"/>
                    <a:pt x="485" y="99"/>
                  </a:cubicBezTo>
                  <a:cubicBezTo>
                    <a:pt x="490" y="98"/>
                    <a:pt x="490" y="102"/>
                    <a:pt x="495" y="101"/>
                  </a:cubicBezTo>
                  <a:cubicBezTo>
                    <a:pt x="498" y="92"/>
                    <a:pt x="487" y="96"/>
                    <a:pt x="489" y="88"/>
                  </a:cubicBezTo>
                  <a:cubicBezTo>
                    <a:pt x="489" y="86"/>
                    <a:pt x="488" y="88"/>
                    <a:pt x="485" y="88"/>
                  </a:cubicBezTo>
                  <a:cubicBezTo>
                    <a:pt x="485" y="85"/>
                    <a:pt x="488" y="84"/>
                    <a:pt x="487" y="79"/>
                  </a:cubicBezTo>
                  <a:cubicBezTo>
                    <a:pt x="487" y="78"/>
                    <a:pt x="484" y="79"/>
                    <a:pt x="484" y="78"/>
                  </a:cubicBezTo>
                  <a:cubicBezTo>
                    <a:pt x="484" y="78"/>
                    <a:pt x="486" y="75"/>
                    <a:pt x="484" y="75"/>
                  </a:cubicBezTo>
                  <a:cubicBezTo>
                    <a:pt x="484" y="72"/>
                    <a:pt x="488" y="73"/>
                    <a:pt x="487" y="70"/>
                  </a:cubicBezTo>
                  <a:cubicBezTo>
                    <a:pt x="489" y="70"/>
                    <a:pt x="488" y="66"/>
                    <a:pt x="492" y="67"/>
                  </a:cubicBezTo>
                  <a:cubicBezTo>
                    <a:pt x="492" y="64"/>
                    <a:pt x="493" y="62"/>
                    <a:pt x="496" y="63"/>
                  </a:cubicBezTo>
                  <a:cubicBezTo>
                    <a:pt x="495" y="56"/>
                    <a:pt x="501" y="58"/>
                    <a:pt x="501" y="53"/>
                  </a:cubicBezTo>
                  <a:cubicBezTo>
                    <a:pt x="507" y="52"/>
                    <a:pt x="510" y="55"/>
                    <a:pt x="515" y="56"/>
                  </a:cubicBezTo>
                  <a:cubicBezTo>
                    <a:pt x="515" y="58"/>
                    <a:pt x="514" y="60"/>
                    <a:pt x="516" y="60"/>
                  </a:cubicBezTo>
                  <a:cubicBezTo>
                    <a:pt x="516" y="61"/>
                    <a:pt x="514" y="61"/>
                    <a:pt x="512" y="61"/>
                  </a:cubicBezTo>
                  <a:cubicBezTo>
                    <a:pt x="512" y="67"/>
                    <a:pt x="514" y="69"/>
                    <a:pt x="512" y="74"/>
                  </a:cubicBezTo>
                  <a:cubicBezTo>
                    <a:pt x="513" y="75"/>
                    <a:pt x="514" y="76"/>
                    <a:pt x="515" y="77"/>
                  </a:cubicBezTo>
                  <a:cubicBezTo>
                    <a:pt x="515" y="77"/>
                    <a:pt x="516" y="78"/>
                    <a:pt x="517" y="78"/>
                  </a:cubicBezTo>
                  <a:cubicBezTo>
                    <a:pt x="515" y="81"/>
                    <a:pt x="517" y="89"/>
                    <a:pt x="515" y="92"/>
                  </a:cubicBezTo>
                  <a:cubicBezTo>
                    <a:pt x="513" y="97"/>
                    <a:pt x="518" y="95"/>
                    <a:pt x="519" y="98"/>
                  </a:cubicBezTo>
                  <a:cubicBezTo>
                    <a:pt x="518" y="109"/>
                    <a:pt x="513" y="116"/>
                    <a:pt x="503" y="119"/>
                  </a:cubicBezTo>
                  <a:cubicBezTo>
                    <a:pt x="504" y="122"/>
                    <a:pt x="510" y="119"/>
                    <a:pt x="511" y="122"/>
                  </a:cubicBezTo>
                  <a:cubicBezTo>
                    <a:pt x="514" y="121"/>
                    <a:pt x="513" y="117"/>
                    <a:pt x="517" y="117"/>
                  </a:cubicBezTo>
                  <a:cubicBezTo>
                    <a:pt x="517" y="118"/>
                    <a:pt x="516" y="120"/>
                    <a:pt x="516" y="122"/>
                  </a:cubicBezTo>
                  <a:cubicBezTo>
                    <a:pt x="518" y="121"/>
                    <a:pt x="517" y="119"/>
                    <a:pt x="519" y="119"/>
                  </a:cubicBezTo>
                  <a:cubicBezTo>
                    <a:pt x="521" y="119"/>
                    <a:pt x="520" y="116"/>
                    <a:pt x="520" y="116"/>
                  </a:cubicBezTo>
                  <a:cubicBezTo>
                    <a:pt x="521" y="116"/>
                    <a:pt x="523" y="116"/>
                    <a:pt x="523" y="116"/>
                  </a:cubicBezTo>
                  <a:cubicBezTo>
                    <a:pt x="524" y="115"/>
                    <a:pt x="523" y="113"/>
                    <a:pt x="523" y="112"/>
                  </a:cubicBezTo>
                  <a:cubicBezTo>
                    <a:pt x="527" y="112"/>
                    <a:pt x="527" y="112"/>
                    <a:pt x="527" y="112"/>
                  </a:cubicBezTo>
                  <a:cubicBezTo>
                    <a:pt x="526" y="107"/>
                    <a:pt x="532" y="103"/>
                    <a:pt x="527" y="101"/>
                  </a:cubicBezTo>
                  <a:cubicBezTo>
                    <a:pt x="528" y="99"/>
                    <a:pt x="530" y="100"/>
                    <a:pt x="530" y="98"/>
                  </a:cubicBezTo>
                  <a:cubicBezTo>
                    <a:pt x="530" y="96"/>
                    <a:pt x="528" y="97"/>
                    <a:pt x="527" y="96"/>
                  </a:cubicBezTo>
                  <a:cubicBezTo>
                    <a:pt x="527" y="93"/>
                    <a:pt x="532" y="96"/>
                    <a:pt x="534" y="95"/>
                  </a:cubicBezTo>
                  <a:cubicBezTo>
                    <a:pt x="533" y="94"/>
                    <a:pt x="534" y="90"/>
                    <a:pt x="530" y="91"/>
                  </a:cubicBezTo>
                  <a:cubicBezTo>
                    <a:pt x="527" y="93"/>
                    <a:pt x="525" y="87"/>
                    <a:pt x="524" y="91"/>
                  </a:cubicBezTo>
                  <a:cubicBezTo>
                    <a:pt x="522" y="88"/>
                    <a:pt x="522" y="85"/>
                    <a:pt x="523" y="82"/>
                  </a:cubicBezTo>
                  <a:cubicBezTo>
                    <a:pt x="523" y="82"/>
                    <a:pt x="526" y="83"/>
                    <a:pt x="526" y="82"/>
                  </a:cubicBezTo>
                  <a:cubicBezTo>
                    <a:pt x="527" y="81"/>
                    <a:pt x="525" y="77"/>
                    <a:pt x="526" y="75"/>
                  </a:cubicBezTo>
                  <a:cubicBezTo>
                    <a:pt x="526" y="73"/>
                    <a:pt x="524" y="75"/>
                    <a:pt x="524" y="75"/>
                  </a:cubicBezTo>
                  <a:cubicBezTo>
                    <a:pt x="522" y="73"/>
                    <a:pt x="523" y="70"/>
                    <a:pt x="522" y="67"/>
                  </a:cubicBezTo>
                  <a:cubicBezTo>
                    <a:pt x="527" y="69"/>
                    <a:pt x="525" y="63"/>
                    <a:pt x="529" y="63"/>
                  </a:cubicBezTo>
                  <a:cubicBezTo>
                    <a:pt x="529" y="56"/>
                    <a:pt x="529" y="56"/>
                    <a:pt x="529" y="56"/>
                  </a:cubicBezTo>
                  <a:cubicBezTo>
                    <a:pt x="533" y="54"/>
                    <a:pt x="531" y="60"/>
                    <a:pt x="532" y="63"/>
                  </a:cubicBezTo>
                  <a:cubicBezTo>
                    <a:pt x="532" y="65"/>
                    <a:pt x="534" y="61"/>
                    <a:pt x="534" y="64"/>
                  </a:cubicBezTo>
                  <a:cubicBezTo>
                    <a:pt x="534" y="65"/>
                    <a:pt x="533" y="66"/>
                    <a:pt x="533" y="65"/>
                  </a:cubicBezTo>
                  <a:cubicBezTo>
                    <a:pt x="534" y="69"/>
                    <a:pt x="537" y="70"/>
                    <a:pt x="541" y="72"/>
                  </a:cubicBezTo>
                  <a:cubicBezTo>
                    <a:pt x="544" y="73"/>
                    <a:pt x="541" y="68"/>
                    <a:pt x="540" y="68"/>
                  </a:cubicBezTo>
                  <a:cubicBezTo>
                    <a:pt x="542" y="66"/>
                    <a:pt x="546" y="66"/>
                    <a:pt x="550" y="65"/>
                  </a:cubicBezTo>
                  <a:cubicBezTo>
                    <a:pt x="550" y="64"/>
                    <a:pt x="547" y="64"/>
                    <a:pt x="546" y="64"/>
                  </a:cubicBezTo>
                  <a:cubicBezTo>
                    <a:pt x="547" y="60"/>
                    <a:pt x="544" y="60"/>
                    <a:pt x="544" y="57"/>
                  </a:cubicBezTo>
                  <a:cubicBezTo>
                    <a:pt x="545" y="60"/>
                    <a:pt x="554" y="56"/>
                    <a:pt x="553" y="61"/>
                  </a:cubicBezTo>
                  <a:cubicBezTo>
                    <a:pt x="554" y="62"/>
                    <a:pt x="555" y="60"/>
                    <a:pt x="555" y="60"/>
                  </a:cubicBezTo>
                  <a:cubicBezTo>
                    <a:pt x="557" y="60"/>
                    <a:pt x="556" y="62"/>
                    <a:pt x="557" y="63"/>
                  </a:cubicBezTo>
                  <a:cubicBezTo>
                    <a:pt x="557" y="63"/>
                    <a:pt x="559" y="62"/>
                    <a:pt x="560" y="63"/>
                  </a:cubicBezTo>
                  <a:cubicBezTo>
                    <a:pt x="562" y="65"/>
                    <a:pt x="567" y="62"/>
                    <a:pt x="564" y="67"/>
                  </a:cubicBezTo>
                  <a:cubicBezTo>
                    <a:pt x="571" y="67"/>
                    <a:pt x="571" y="67"/>
                    <a:pt x="571" y="67"/>
                  </a:cubicBezTo>
                  <a:cubicBezTo>
                    <a:pt x="571" y="65"/>
                    <a:pt x="565" y="64"/>
                    <a:pt x="569" y="63"/>
                  </a:cubicBezTo>
                  <a:cubicBezTo>
                    <a:pt x="568" y="61"/>
                    <a:pt x="567" y="61"/>
                    <a:pt x="565" y="60"/>
                  </a:cubicBezTo>
                  <a:cubicBezTo>
                    <a:pt x="564" y="53"/>
                    <a:pt x="565" y="52"/>
                    <a:pt x="565" y="44"/>
                  </a:cubicBezTo>
                  <a:cubicBezTo>
                    <a:pt x="573" y="44"/>
                    <a:pt x="583" y="45"/>
                    <a:pt x="589" y="44"/>
                  </a:cubicBezTo>
                  <a:cubicBezTo>
                    <a:pt x="592" y="44"/>
                    <a:pt x="590" y="40"/>
                    <a:pt x="593" y="43"/>
                  </a:cubicBezTo>
                  <a:cubicBezTo>
                    <a:pt x="598" y="40"/>
                    <a:pt x="594" y="37"/>
                    <a:pt x="596" y="33"/>
                  </a:cubicBezTo>
                  <a:cubicBezTo>
                    <a:pt x="599" y="34"/>
                    <a:pt x="601" y="33"/>
                    <a:pt x="603" y="32"/>
                  </a:cubicBezTo>
                  <a:cubicBezTo>
                    <a:pt x="605" y="29"/>
                    <a:pt x="609" y="27"/>
                    <a:pt x="611" y="25"/>
                  </a:cubicBezTo>
                  <a:cubicBezTo>
                    <a:pt x="626" y="23"/>
                    <a:pt x="641" y="21"/>
                    <a:pt x="652" y="16"/>
                  </a:cubicBezTo>
                  <a:cubicBezTo>
                    <a:pt x="654" y="15"/>
                    <a:pt x="655" y="19"/>
                    <a:pt x="655" y="19"/>
                  </a:cubicBezTo>
                  <a:cubicBezTo>
                    <a:pt x="656" y="19"/>
                    <a:pt x="657" y="15"/>
                    <a:pt x="656" y="15"/>
                  </a:cubicBezTo>
                  <a:cubicBezTo>
                    <a:pt x="659" y="16"/>
                    <a:pt x="656" y="17"/>
                    <a:pt x="658" y="19"/>
                  </a:cubicBezTo>
                  <a:cubicBezTo>
                    <a:pt x="658" y="20"/>
                    <a:pt x="661" y="19"/>
                    <a:pt x="661" y="21"/>
                  </a:cubicBezTo>
                  <a:cubicBezTo>
                    <a:pt x="663" y="20"/>
                    <a:pt x="659" y="18"/>
                    <a:pt x="662" y="18"/>
                  </a:cubicBezTo>
                  <a:cubicBezTo>
                    <a:pt x="664" y="17"/>
                    <a:pt x="669" y="18"/>
                    <a:pt x="669" y="14"/>
                  </a:cubicBezTo>
                  <a:cubicBezTo>
                    <a:pt x="672" y="14"/>
                    <a:pt x="673" y="13"/>
                    <a:pt x="673" y="11"/>
                  </a:cubicBezTo>
                  <a:cubicBezTo>
                    <a:pt x="675" y="11"/>
                    <a:pt x="675" y="13"/>
                    <a:pt x="677" y="14"/>
                  </a:cubicBezTo>
                  <a:cubicBezTo>
                    <a:pt x="681" y="13"/>
                    <a:pt x="680" y="9"/>
                    <a:pt x="680" y="5"/>
                  </a:cubicBezTo>
                  <a:cubicBezTo>
                    <a:pt x="687" y="3"/>
                    <a:pt x="694" y="0"/>
                    <a:pt x="704" y="1"/>
                  </a:cubicBezTo>
                  <a:cubicBezTo>
                    <a:pt x="703" y="2"/>
                    <a:pt x="703" y="4"/>
                    <a:pt x="703" y="7"/>
                  </a:cubicBezTo>
                  <a:cubicBezTo>
                    <a:pt x="705" y="10"/>
                    <a:pt x="711" y="10"/>
                    <a:pt x="714" y="7"/>
                  </a:cubicBezTo>
                  <a:cubicBezTo>
                    <a:pt x="715" y="7"/>
                    <a:pt x="715" y="8"/>
                    <a:pt x="714" y="8"/>
                  </a:cubicBezTo>
                  <a:moveTo>
                    <a:pt x="1051" y="179"/>
                  </a:moveTo>
                  <a:cubicBezTo>
                    <a:pt x="1051" y="177"/>
                    <a:pt x="1048" y="178"/>
                    <a:pt x="1048" y="176"/>
                  </a:cubicBezTo>
                  <a:cubicBezTo>
                    <a:pt x="1043" y="175"/>
                    <a:pt x="1043" y="179"/>
                    <a:pt x="1048" y="178"/>
                  </a:cubicBezTo>
                  <a:cubicBezTo>
                    <a:pt x="1048" y="179"/>
                    <a:pt x="1049" y="179"/>
                    <a:pt x="1051" y="179"/>
                  </a:cubicBezTo>
                  <a:moveTo>
                    <a:pt x="303" y="284"/>
                  </a:moveTo>
                  <a:cubicBezTo>
                    <a:pt x="302" y="289"/>
                    <a:pt x="308" y="286"/>
                    <a:pt x="306" y="291"/>
                  </a:cubicBezTo>
                  <a:cubicBezTo>
                    <a:pt x="308" y="292"/>
                    <a:pt x="309" y="289"/>
                    <a:pt x="310" y="291"/>
                  </a:cubicBezTo>
                  <a:cubicBezTo>
                    <a:pt x="310" y="293"/>
                    <a:pt x="309" y="292"/>
                    <a:pt x="308" y="293"/>
                  </a:cubicBezTo>
                  <a:cubicBezTo>
                    <a:pt x="306" y="294"/>
                    <a:pt x="300" y="296"/>
                    <a:pt x="299" y="296"/>
                  </a:cubicBezTo>
                  <a:cubicBezTo>
                    <a:pt x="295" y="295"/>
                    <a:pt x="294" y="292"/>
                    <a:pt x="292" y="290"/>
                  </a:cubicBezTo>
                  <a:cubicBezTo>
                    <a:pt x="292" y="288"/>
                    <a:pt x="296" y="289"/>
                    <a:pt x="296" y="287"/>
                  </a:cubicBezTo>
                  <a:cubicBezTo>
                    <a:pt x="293" y="285"/>
                    <a:pt x="292" y="284"/>
                    <a:pt x="287" y="286"/>
                  </a:cubicBezTo>
                  <a:cubicBezTo>
                    <a:pt x="286" y="283"/>
                    <a:pt x="285" y="281"/>
                    <a:pt x="280" y="281"/>
                  </a:cubicBezTo>
                  <a:cubicBezTo>
                    <a:pt x="279" y="281"/>
                    <a:pt x="280" y="284"/>
                    <a:pt x="279" y="284"/>
                  </a:cubicBezTo>
                  <a:cubicBezTo>
                    <a:pt x="278" y="285"/>
                    <a:pt x="276" y="285"/>
                    <a:pt x="275" y="286"/>
                  </a:cubicBezTo>
                  <a:cubicBezTo>
                    <a:pt x="273" y="287"/>
                    <a:pt x="273" y="291"/>
                    <a:pt x="269" y="290"/>
                  </a:cubicBezTo>
                  <a:cubicBezTo>
                    <a:pt x="271" y="295"/>
                    <a:pt x="267" y="296"/>
                    <a:pt x="266" y="297"/>
                  </a:cubicBezTo>
                  <a:cubicBezTo>
                    <a:pt x="265" y="300"/>
                    <a:pt x="266" y="303"/>
                    <a:pt x="265" y="307"/>
                  </a:cubicBezTo>
                  <a:cubicBezTo>
                    <a:pt x="264" y="307"/>
                    <a:pt x="263" y="306"/>
                    <a:pt x="262" y="305"/>
                  </a:cubicBezTo>
                  <a:cubicBezTo>
                    <a:pt x="261" y="310"/>
                    <a:pt x="265" y="312"/>
                    <a:pt x="262" y="315"/>
                  </a:cubicBezTo>
                  <a:cubicBezTo>
                    <a:pt x="265" y="314"/>
                    <a:pt x="264" y="318"/>
                    <a:pt x="265" y="318"/>
                  </a:cubicBezTo>
                  <a:cubicBezTo>
                    <a:pt x="266" y="318"/>
                    <a:pt x="267" y="318"/>
                    <a:pt x="268" y="318"/>
                  </a:cubicBezTo>
                  <a:cubicBezTo>
                    <a:pt x="271" y="319"/>
                    <a:pt x="272" y="321"/>
                    <a:pt x="273" y="319"/>
                  </a:cubicBezTo>
                  <a:cubicBezTo>
                    <a:pt x="274" y="319"/>
                    <a:pt x="276" y="319"/>
                    <a:pt x="276" y="319"/>
                  </a:cubicBezTo>
                  <a:cubicBezTo>
                    <a:pt x="281" y="319"/>
                    <a:pt x="280" y="318"/>
                    <a:pt x="282" y="317"/>
                  </a:cubicBezTo>
                  <a:cubicBezTo>
                    <a:pt x="284" y="316"/>
                    <a:pt x="285" y="318"/>
                    <a:pt x="287" y="318"/>
                  </a:cubicBezTo>
                  <a:cubicBezTo>
                    <a:pt x="288" y="317"/>
                    <a:pt x="288" y="315"/>
                    <a:pt x="289" y="315"/>
                  </a:cubicBezTo>
                  <a:cubicBezTo>
                    <a:pt x="292" y="314"/>
                    <a:pt x="298" y="314"/>
                    <a:pt x="301" y="315"/>
                  </a:cubicBezTo>
                  <a:cubicBezTo>
                    <a:pt x="304" y="316"/>
                    <a:pt x="304" y="318"/>
                    <a:pt x="307" y="318"/>
                  </a:cubicBezTo>
                  <a:cubicBezTo>
                    <a:pt x="308" y="318"/>
                    <a:pt x="309" y="317"/>
                    <a:pt x="310" y="317"/>
                  </a:cubicBezTo>
                  <a:cubicBezTo>
                    <a:pt x="309" y="317"/>
                    <a:pt x="311" y="318"/>
                    <a:pt x="311" y="318"/>
                  </a:cubicBezTo>
                  <a:cubicBezTo>
                    <a:pt x="315" y="319"/>
                    <a:pt x="315" y="319"/>
                    <a:pt x="318" y="319"/>
                  </a:cubicBezTo>
                  <a:cubicBezTo>
                    <a:pt x="325" y="320"/>
                    <a:pt x="331" y="318"/>
                    <a:pt x="338" y="319"/>
                  </a:cubicBezTo>
                  <a:cubicBezTo>
                    <a:pt x="337" y="316"/>
                    <a:pt x="338" y="314"/>
                    <a:pt x="339" y="312"/>
                  </a:cubicBezTo>
                  <a:cubicBezTo>
                    <a:pt x="334" y="306"/>
                    <a:pt x="331" y="300"/>
                    <a:pt x="321" y="298"/>
                  </a:cubicBezTo>
                  <a:cubicBezTo>
                    <a:pt x="322" y="296"/>
                    <a:pt x="319" y="296"/>
                    <a:pt x="318" y="294"/>
                  </a:cubicBezTo>
                  <a:cubicBezTo>
                    <a:pt x="318" y="292"/>
                    <a:pt x="318" y="291"/>
                    <a:pt x="317" y="290"/>
                  </a:cubicBezTo>
                  <a:cubicBezTo>
                    <a:pt x="318" y="286"/>
                    <a:pt x="322" y="286"/>
                    <a:pt x="321" y="280"/>
                  </a:cubicBezTo>
                  <a:cubicBezTo>
                    <a:pt x="313" y="279"/>
                    <a:pt x="309" y="283"/>
                    <a:pt x="303" y="284"/>
                  </a:cubicBezTo>
                  <a:moveTo>
                    <a:pt x="400" y="349"/>
                  </a:moveTo>
                  <a:cubicBezTo>
                    <a:pt x="398" y="349"/>
                    <a:pt x="396" y="349"/>
                    <a:pt x="398" y="350"/>
                  </a:cubicBezTo>
                  <a:cubicBezTo>
                    <a:pt x="401" y="348"/>
                    <a:pt x="406" y="348"/>
                    <a:pt x="408" y="347"/>
                  </a:cubicBezTo>
                  <a:cubicBezTo>
                    <a:pt x="408" y="347"/>
                    <a:pt x="408" y="345"/>
                    <a:pt x="408" y="345"/>
                  </a:cubicBezTo>
                  <a:cubicBezTo>
                    <a:pt x="409" y="344"/>
                    <a:pt x="410" y="346"/>
                    <a:pt x="411" y="346"/>
                  </a:cubicBezTo>
                  <a:cubicBezTo>
                    <a:pt x="411" y="336"/>
                    <a:pt x="411" y="336"/>
                    <a:pt x="411" y="336"/>
                  </a:cubicBezTo>
                  <a:cubicBezTo>
                    <a:pt x="409" y="334"/>
                    <a:pt x="408" y="334"/>
                    <a:pt x="407" y="332"/>
                  </a:cubicBezTo>
                  <a:cubicBezTo>
                    <a:pt x="406" y="331"/>
                    <a:pt x="407" y="330"/>
                    <a:pt x="407" y="329"/>
                  </a:cubicBezTo>
                  <a:cubicBezTo>
                    <a:pt x="406" y="327"/>
                    <a:pt x="402" y="326"/>
                    <a:pt x="405" y="325"/>
                  </a:cubicBezTo>
                  <a:cubicBezTo>
                    <a:pt x="414" y="325"/>
                    <a:pt x="414" y="325"/>
                    <a:pt x="414" y="325"/>
                  </a:cubicBezTo>
                  <a:cubicBezTo>
                    <a:pt x="415" y="320"/>
                    <a:pt x="411" y="320"/>
                    <a:pt x="411" y="318"/>
                  </a:cubicBezTo>
                  <a:cubicBezTo>
                    <a:pt x="411" y="315"/>
                    <a:pt x="408" y="316"/>
                    <a:pt x="407" y="314"/>
                  </a:cubicBezTo>
                  <a:cubicBezTo>
                    <a:pt x="407" y="314"/>
                    <a:pt x="409" y="312"/>
                    <a:pt x="408" y="311"/>
                  </a:cubicBezTo>
                  <a:cubicBezTo>
                    <a:pt x="404" y="312"/>
                    <a:pt x="403" y="309"/>
                    <a:pt x="400" y="310"/>
                  </a:cubicBezTo>
                  <a:cubicBezTo>
                    <a:pt x="401" y="302"/>
                    <a:pt x="391" y="304"/>
                    <a:pt x="391" y="297"/>
                  </a:cubicBezTo>
                  <a:cubicBezTo>
                    <a:pt x="395" y="294"/>
                    <a:pt x="397" y="290"/>
                    <a:pt x="405" y="291"/>
                  </a:cubicBezTo>
                  <a:cubicBezTo>
                    <a:pt x="406" y="290"/>
                    <a:pt x="405" y="289"/>
                    <a:pt x="407" y="288"/>
                  </a:cubicBezTo>
                  <a:cubicBezTo>
                    <a:pt x="407" y="285"/>
                    <a:pt x="402" y="285"/>
                    <a:pt x="402" y="281"/>
                  </a:cubicBezTo>
                  <a:cubicBezTo>
                    <a:pt x="396" y="281"/>
                    <a:pt x="393" y="283"/>
                    <a:pt x="388" y="281"/>
                  </a:cubicBezTo>
                  <a:cubicBezTo>
                    <a:pt x="388" y="283"/>
                    <a:pt x="388" y="285"/>
                    <a:pt x="387" y="283"/>
                  </a:cubicBezTo>
                  <a:cubicBezTo>
                    <a:pt x="386" y="282"/>
                    <a:pt x="386" y="284"/>
                    <a:pt x="386" y="284"/>
                  </a:cubicBezTo>
                  <a:cubicBezTo>
                    <a:pt x="383" y="286"/>
                    <a:pt x="377" y="288"/>
                    <a:pt x="376" y="288"/>
                  </a:cubicBezTo>
                  <a:cubicBezTo>
                    <a:pt x="372" y="290"/>
                    <a:pt x="373" y="290"/>
                    <a:pt x="372" y="293"/>
                  </a:cubicBezTo>
                  <a:cubicBezTo>
                    <a:pt x="371" y="293"/>
                    <a:pt x="369" y="292"/>
                    <a:pt x="369" y="293"/>
                  </a:cubicBezTo>
                  <a:cubicBezTo>
                    <a:pt x="368" y="293"/>
                    <a:pt x="369" y="296"/>
                    <a:pt x="369" y="297"/>
                  </a:cubicBezTo>
                  <a:cubicBezTo>
                    <a:pt x="369" y="300"/>
                    <a:pt x="373" y="295"/>
                    <a:pt x="373" y="300"/>
                  </a:cubicBezTo>
                  <a:cubicBezTo>
                    <a:pt x="373" y="301"/>
                    <a:pt x="374" y="301"/>
                    <a:pt x="374" y="303"/>
                  </a:cubicBezTo>
                  <a:cubicBezTo>
                    <a:pt x="373" y="307"/>
                    <a:pt x="376" y="310"/>
                    <a:pt x="376" y="311"/>
                  </a:cubicBezTo>
                  <a:cubicBezTo>
                    <a:pt x="376" y="313"/>
                    <a:pt x="376" y="313"/>
                    <a:pt x="377" y="314"/>
                  </a:cubicBezTo>
                  <a:cubicBezTo>
                    <a:pt x="377" y="314"/>
                    <a:pt x="379" y="318"/>
                    <a:pt x="379" y="318"/>
                  </a:cubicBezTo>
                  <a:cubicBezTo>
                    <a:pt x="380" y="322"/>
                    <a:pt x="380" y="321"/>
                    <a:pt x="381" y="324"/>
                  </a:cubicBezTo>
                  <a:cubicBezTo>
                    <a:pt x="382" y="325"/>
                    <a:pt x="381" y="327"/>
                    <a:pt x="381" y="328"/>
                  </a:cubicBezTo>
                  <a:cubicBezTo>
                    <a:pt x="382" y="329"/>
                    <a:pt x="385" y="329"/>
                    <a:pt x="384" y="332"/>
                  </a:cubicBezTo>
                  <a:cubicBezTo>
                    <a:pt x="379" y="331"/>
                    <a:pt x="383" y="338"/>
                    <a:pt x="380" y="339"/>
                  </a:cubicBezTo>
                  <a:cubicBezTo>
                    <a:pt x="386" y="340"/>
                    <a:pt x="386" y="349"/>
                    <a:pt x="393" y="345"/>
                  </a:cubicBezTo>
                  <a:cubicBezTo>
                    <a:pt x="387" y="350"/>
                    <a:pt x="399" y="345"/>
                    <a:pt x="400" y="349"/>
                  </a:cubicBezTo>
                  <a:moveTo>
                    <a:pt x="442" y="284"/>
                  </a:moveTo>
                  <a:cubicBezTo>
                    <a:pt x="441" y="285"/>
                    <a:pt x="441" y="287"/>
                    <a:pt x="440" y="288"/>
                  </a:cubicBezTo>
                  <a:cubicBezTo>
                    <a:pt x="439" y="290"/>
                    <a:pt x="437" y="290"/>
                    <a:pt x="436" y="291"/>
                  </a:cubicBezTo>
                  <a:cubicBezTo>
                    <a:pt x="437" y="292"/>
                    <a:pt x="440" y="295"/>
                    <a:pt x="440" y="297"/>
                  </a:cubicBezTo>
                  <a:cubicBezTo>
                    <a:pt x="440" y="297"/>
                    <a:pt x="438" y="297"/>
                    <a:pt x="439" y="298"/>
                  </a:cubicBezTo>
                  <a:cubicBezTo>
                    <a:pt x="440" y="300"/>
                    <a:pt x="443" y="299"/>
                    <a:pt x="445" y="301"/>
                  </a:cubicBezTo>
                  <a:cubicBezTo>
                    <a:pt x="445" y="300"/>
                    <a:pt x="446" y="299"/>
                    <a:pt x="447" y="298"/>
                  </a:cubicBezTo>
                  <a:cubicBezTo>
                    <a:pt x="449" y="294"/>
                    <a:pt x="445" y="294"/>
                    <a:pt x="445" y="291"/>
                  </a:cubicBezTo>
                  <a:cubicBezTo>
                    <a:pt x="447" y="290"/>
                    <a:pt x="449" y="289"/>
                    <a:pt x="449" y="286"/>
                  </a:cubicBezTo>
                  <a:cubicBezTo>
                    <a:pt x="446" y="286"/>
                    <a:pt x="446" y="285"/>
                    <a:pt x="447" y="283"/>
                  </a:cubicBezTo>
                  <a:cubicBezTo>
                    <a:pt x="445" y="284"/>
                    <a:pt x="443" y="283"/>
                    <a:pt x="442" y="284"/>
                  </a:cubicBezTo>
                  <a:moveTo>
                    <a:pt x="258" y="322"/>
                  </a:moveTo>
                  <a:cubicBezTo>
                    <a:pt x="257" y="328"/>
                    <a:pt x="267" y="324"/>
                    <a:pt x="268" y="322"/>
                  </a:cubicBezTo>
                  <a:cubicBezTo>
                    <a:pt x="264" y="321"/>
                    <a:pt x="262" y="321"/>
                    <a:pt x="258" y="322"/>
                  </a:cubicBezTo>
                  <a:moveTo>
                    <a:pt x="290" y="583"/>
                  </a:moveTo>
                  <a:cubicBezTo>
                    <a:pt x="292" y="578"/>
                    <a:pt x="300" y="578"/>
                    <a:pt x="299" y="569"/>
                  </a:cubicBezTo>
                  <a:cubicBezTo>
                    <a:pt x="295" y="572"/>
                    <a:pt x="288" y="566"/>
                    <a:pt x="283" y="570"/>
                  </a:cubicBezTo>
                  <a:cubicBezTo>
                    <a:pt x="289" y="571"/>
                    <a:pt x="282" y="572"/>
                    <a:pt x="282" y="573"/>
                  </a:cubicBezTo>
                  <a:cubicBezTo>
                    <a:pt x="282" y="572"/>
                    <a:pt x="283" y="576"/>
                    <a:pt x="283" y="577"/>
                  </a:cubicBezTo>
                  <a:cubicBezTo>
                    <a:pt x="283" y="579"/>
                    <a:pt x="283" y="581"/>
                    <a:pt x="282" y="582"/>
                  </a:cubicBezTo>
                  <a:cubicBezTo>
                    <a:pt x="282" y="581"/>
                    <a:pt x="281" y="580"/>
                    <a:pt x="280" y="582"/>
                  </a:cubicBezTo>
                  <a:cubicBezTo>
                    <a:pt x="282" y="584"/>
                    <a:pt x="287" y="583"/>
                    <a:pt x="290" y="583"/>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30" name="Freeform 92"/>
            <p:cNvSpPr>
              <a:spLocks noChangeArrowheads="1"/>
            </p:cNvSpPr>
            <p:nvPr/>
          </p:nvSpPr>
          <p:spPr bwMode="auto">
            <a:xfrm>
              <a:off x="1189511" y="341428"/>
              <a:ext cx="49689" cy="29561"/>
            </a:xfrm>
            <a:custGeom>
              <a:avLst/>
              <a:gdLst>
                <a:gd name="T0" fmla="*/ 2147483647 w 17"/>
                <a:gd name="T1" fmla="*/ 0 h 9"/>
                <a:gd name="T2" fmla="*/ 2147483647 w 17"/>
                <a:gd name="T3" fmla="*/ 2147483647 h 9"/>
                <a:gd name="T4" fmla="*/ 0 w 17"/>
                <a:gd name="T5" fmla="*/ 2147483647 h 9"/>
                <a:gd name="T6" fmla="*/ 2147483647 w 17"/>
                <a:gd name="T7" fmla="*/ 0 h 9"/>
                <a:gd name="T8" fmla="*/ 0 60000 65536"/>
                <a:gd name="T9" fmla="*/ 0 60000 65536"/>
                <a:gd name="T10" fmla="*/ 0 60000 65536"/>
                <a:gd name="T11" fmla="*/ 0 60000 65536"/>
                <a:gd name="T12" fmla="*/ 0 w 17"/>
                <a:gd name="T13" fmla="*/ 0 h 9"/>
                <a:gd name="T14" fmla="*/ 17 w 17"/>
                <a:gd name="T15" fmla="*/ 9 h 9"/>
              </a:gdLst>
              <a:ahLst/>
              <a:cxnLst>
                <a:cxn ang="T8">
                  <a:pos x="T0" y="T1"/>
                </a:cxn>
                <a:cxn ang="T9">
                  <a:pos x="T2" y="T3"/>
                </a:cxn>
                <a:cxn ang="T10">
                  <a:pos x="T4" y="T5"/>
                </a:cxn>
                <a:cxn ang="T11">
                  <a:pos x="T6" y="T7"/>
                </a:cxn>
              </a:cxnLst>
              <a:rect l="T12" t="T13" r="T14" b="T15"/>
              <a:pathLst>
                <a:path w="17" h="9">
                  <a:moveTo>
                    <a:pt x="12" y="0"/>
                  </a:moveTo>
                  <a:cubicBezTo>
                    <a:pt x="12" y="4"/>
                    <a:pt x="17" y="3"/>
                    <a:pt x="15" y="8"/>
                  </a:cubicBezTo>
                  <a:cubicBezTo>
                    <a:pt x="7" y="9"/>
                    <a:pt x="3" y="7"/>
                    <a:pt x="0" y="4"/>
                  </a:cubicBezTo>
                  <a:cubicBezTo>
                    <a:pt x="2" y="1"/>
                    <a:pt x="7" y="1"/>
                    <a:pt x="12"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31" name="Freeform 93"/>
            <p:cNvSpPr>
              <a:spLocks noEditPoints="1" noChangeArrowheads="1"/>
            </p:cNvSpPr>
            <p:nvPr/>
          </p:nvSpPr>
          <p:spPr bwMode="auto">
            <a:xfrm>
              <a:off x="1291899" y="396116"/>
              <a:ext cx="493873" cy="379857"/>
            </a:xfrm>
            <a:custGeom>
              <a:avLst/>
              <a:gdLst>
                <a:gd name="T0" fmla="*/ 2147483647 w 169"/>
                <a:gd name="T1" fmla="*/ 2147483647 h 118"/>
                <a:gd name="T2" fmla="*/ 2147483647 w 169"/>
                <a:gd name="T3" fmla="*/ 2147483647 h 118"/>
                <a:gd name="T4" fmla="*/ 2147483647 w 169"/>
                <a:gd name="T5" fmla="*/ 2147483647 h 118"/>
                <a:gd name="T6" fmla="*/ 2147483647 w 169"/>
                <a:gd name="T7" fmla="*/ 2147483647 h 118"/>
                <a:gd name="T8" fmla="*/ 2147483647 w 169"/>
                <a:gd name="T9" fmla="*/ 2147483647 h 118"/>
                <a:gd name="T10" fmla="*/ 2147483647 w 169"/>
                <a:gd name="T11" fmla="*/ 2147483647 h 118"/>
                <a:gd name="T12" fmla="*/ 2147483647 w 169"/>
                <a:gd name="T13" fmla="*/ 2147483647 h 118"/>
                <a:gd name="T14" fmla="*/ 2147483647 w 169"/>
                <a:gd name="T15" fmla="*/ 2147483647 h 118"/>
                <a:gd name="T16" fmla="*/ 2147483647 w 169"/>
                <a:gd name="T17" fmla="*/ 2147483647 h 118"/>
                <a:gd name="T18" fmla="*/ 2147483647 w 169"/>
                <a:gd name="T19" fmla="*/ 2147483647 h 118"/>
                <a:gd name="T20" fmla="*/ 2147483647 w 169"/>
                <a:gd name="T21" fmla="*/ 2147483647 h 118"/>
                <a:gd name="T22" fmla="*/ 2147483647 w 169"/>
                <a:gd name="T23" fmla="*/ 2147483647 h 118"/>
                <a:gd name="T24" fmla="*/ 2147483647 w 169"/>
                <a:gd name="T25" fmla="*/ 2147483647 h 118"/>
                <a:gd name="T26" fmla="*/ 2147483647 w 169"/>
                <a:gd name="T27" fmla="*/ 2147483647 h 118"/>
                <a:gd name="T28" fmla="*/ 2147483647 w 169"/>
                <a:gd name="T29" fmla="*/ 2147483647 h 118"/>
                <a:gd name="T30" fmla="*/ 2147483647 w 169"/>
                <a:gd name="T31" fmla="*/ 2147483647 h 118"/>
                <a:gd name="T32" fmla="*/ 2147483647 w 169"/>
                <a:gd name="T33" fmla="*/ 2147483647 h 118"/>
                <a:gd name="T34" fmla="*/ 2147483647 w 169"/>
                <a:gd name="T35" fmla="*/ 2147483647 h 118"/>
                <a:gd name="T36" fmla="*/ 2147483647 w 169"/>
                <a:gd name="T37" fmla="*/ 2147483647 h 118"/>
                <a:gd name="T38" fmla="*/ 2147483647 w 169"/>
                <a:gd name="T39" fmla="*/ 2147483647 h 118"/>
                <a:gd name="T40" fmla="*/ 2147483647 w 169"/>
                <a:gd name="T41" fmla="*/ 2147483647 h 118"/>
                <a:gd name="T42" fmla="*/ 2147483647 w 169"/>
                <a:gd name="T43" fmla="*/ 2147483647 h 118"/>
                <a:gd name="T44" fmla="*/ 2147483647 w 169"/>
                <a:gd name="T45" fmla="*/ 2147483647 h 118"/>
                <a:gd name="T46" fmla="*/ 2147483647 w 169"/>
                <a:gd name="T47" fmla="*/ 2147483647 h 118"/>
                <a:gd name="T48" fmla="*/ 2147483647 w 169"/>
                <a:gd name="T49" fmla="*/ 2147483647 h 118"/>
                <a:gd name="T50" fmla="*/ 2147483647 w 169"/>
                <a:gd name="T51" fmla="*/ 2147483647 h 118"/>
                <a:gd name="T52" fmla="*/ 2147483647 w 169"/>
                <a:gd name="T53" fmla="*/ 2147483647 h 118"/>
                <a:gd name="T54" fmla="*/ 2147483647 w 169"/>
                <a:gd name="T55" fmla="*/ 2147483647 h 118"/>
                <a:gd name="T56" fmla="*/ 2147483647 w 169"/>
                <a:gd name="T57" fmla="*/ 2147483647 h 118"/>
                <a:gd name="T58" fmla="*/ 2147483647 w 169"/>
                <a:gd name="T59" fmla="*/ 2147483647 h 118"/>
                <a:gd name="T60" fmla="*/ 2147483647 w 169"/>
                <a:gd name="T61" fmla="*/ 2147483647 h 118"/>
                <a:gd name="T62" fmla="*/ 2147483647 w 169"/>
                <a:gd name="T63" fmla="*/ 2147483647 h 118"/>
                <a:gd name="T64" fmla="*/ 2147483647 w 169"/>
                <a:gd name="T65" fmla="*/ 2147483647 h 118"/>
                <a:gd name="T66" fmla="*/ 2147483647 w 169"/>
                <a:gd name="T67" fmla="*/ 2147483647 h 118"/>
                <a:gd name="T68" fmla="*/ 2147483647 w 169"/>
                <a:gd name="T69" fmla="*/ 2147483647 h 118"/>
                <a:gd name="T70" fmla="*/ 2147483647 w 169"/>
                <a:gd name="T71" fmla="*/ 2147483647 h 118"/>
                <a:gd name="T72" fmla="*/ 2147483647 w 169"/>
                <a:gd name="T73" fmla="*/ 2147483647 h 118"/>
                <a:gd name="T74" fmla="*/ 2147483647 w 169"/>
                <a:gd name="T75" fmla="*/ 2147483647 h 118"/>
                <a:gd name="T76" fmla="*/ 2147483647 w 169"/>
                <a:gd name="T77" fmla="*/ 2147483647 h 118"/>
                <a:gd name="T78" fmla="*/ 2147483647 w 169"/>
                <a:gd name="T79" fmla="*/ 2147483647 h 118"/>
                <a:gd name="T80" fmla="*/ 2147483647 w 169"/>
                <a:gd name="T81" fmla="*/ 2147483647 h 118"/>
                <a:gd name="T82" fmla="*/ 2147483647 w 169"/>
                <a:gd name="T83" fmla="*/ 2147483647 h 118"/>
                <a:gd name="T84" fmla="*/ 2147483647 w 169"/>
                <a:gd name="T85" fmla="*/ 2147483647 h 118"/>
                <a:gd name="T86" fmla="*/ 2147483647 w 169"/>
                <a:gd name="T87" fmla="*/ 2147483647 h 118"/>
                <a:gd name="T88" fmla="*/ 2147483647 w 169"/>
                <a:gd name="T89" fmla="*/ 2147483647 h 118"/>
                <a:gd name="T90" fmla="*/ 2147483647 w 169"/>
                <a:gd name="T91" fmla="*/ 2147483647 h 118"/>
                <a:gd name="T92" fmla="*/ 2147483647 w 169"/>
                <a:gd name="T93" fmla="*/ 2147483647 h 118"/>
                <a:gd name="T94" fmla="*/ 2147483647 w 169"/>
                <a:gd name="T95" fmla="*/ 2147483647 h 118"/>
                <a:gd name="T96" fmla="*/ 2147483647 w 169"/>
                <a:gd name="T97" fmla="*/ 2147483647 h 118"/>
                <a:gd name="T98" fmla="*/ 2147483647 w 169"/>
                <a:gd name="T99" fmla="*/ 2147483647 h 118"/>
                <a:gd name="T100" fmla="*/ 2147483647 w 169"/>
                <a:gd name="T101" fmla="*/ 2147483647 h 118"/>
                <a:gd name="T102" fmla="*/ 2147483647 w 169"/>
                <a:gd name="T103" fmla="*/ 2147483647 h 118"/>
                <a:gd name="T104" fmla="*/ 2147483647 w 169"/>
                <a:gd name="T105" fmla="*/ 2147483647 h 118"/>
                <a:gd name="T106" fmla="*/ 2147483647 w 169"/>
                <a:gd name="T107" fmla="*/ 2147483647 h 118"/>
                <a:gd name="T108" fmla="*/ 2147483647 w 169"/>
                <a:gd name="T109" fmla="*/ 2147483647 h 118"/>
                <a:gd name="T110" fmla="*/ 2147483647 w 169"/>
                <a:gd name="T111" fmla="*/ 2147483647 h 11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69"/>
                <a:gd name="T169" fmla="*/ 0 h 118"/>
                <a:gd name="T170" fmla="*/ 169 w 169"/>
                <a:gd name="T171" fmla="*/ 118 h 11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69" h="118">
                  <a:moveTo>
                    <a:pt x="7" y="8"/>
                  </a:moveTo>
                  <a:cubicBezTo>
                    <a:pt x="9" y="12"/>
                    <a:pt x="15" y="3"/>
                    <a:pt x="16" y="7"/>
                  </a:cubicBezTo>
                  <a:cubicBezTo>
                    <a:pt x="18" y="7"/>
                    <a:pt x="17" y="4"/>
                    <a:pt x="18" y="4"/>
                  </a:cubicBezTo>
                  <a:cubicBezTo>
                    <a:pt x="20" y="3"/>
                    <a:pt x="21" y="5"/>
                    <a:pt x="22" y="5"/>
                  </a:cubicBezTo>
                  <a:cubicBezTo>
                    <a:pt x="24" y="5"/>
                    <a:pt x="24" y="0"/>
                    <a:pt x="28" y="4"/>
                  </a:cubicBezTo>
                  <a:cubicBezTo>
                    <a:pt x="28" y="10"/>
                    <a:pt x="24" y="6"/>
                    <a:pt x="22" y="8"/>
                  </a:cubicBezTo>
                  <a:cubicBezTo>
                    <a:pt x="21" y="9"/>
                    <a:pt x="25" y="9"/>
                    <a:pt x="25" y="9"/>
                  </a:cubicBezTo>
                  <a:cubicBezTo>
                    <a:pt x="25" y="11"/>
                    <a:pt x="22" y="12"/>
                    <a:pt x="22" y="14"/>
                  </a:cubicBezTo>
                  <a:cubicBezTo>
                    <a:pt x="22" y="16"/>
                    <a:pt x="23" y="16"/>
                    <a:pt x="23" y="18"/>
                  </a:cubicBezTo>
                  <a:cubicBezTo>
                    <a:pt x="24" y="20"/>
                    <a:pt x="22" y="25"/>
                    <a:pt x="26" y="25"/>
                  </a:cubicBezTo>
                  <a:cubicBezTo>
                    <a:pt x="29" y="24"/>
                    <a:pt x="27" y="17"/>
                    <a:pt x="28" y="14"/>
                  </a:cubicBezTo>
                  <a:cubicBezTo>
                    <a:pt x="34" y="15"/>
                    <a:pt x="34" y="10"/>
                    <a:pt x="36" y="7"/>
                  </a:cubicBezTo>
                  <a:cubicBezTo>
                    <a:pt x="38" y="10"/>
                    <a:pt x="41" y="4"/>
                    <a:pt x="43" y="8"/>
                  </a:cubicBezTo>
                  <a:cubicBezTo>
                    <a:pt x="46" y="8"/>
                    <a:pt x="45" y="4"/>
                    <a:pt x="49" y="5"/>
                  </a:cubicBezTo>
                  <a:cubicBezTo>
                    <a:pt x="48" y="10"/>
                    <a:pt x="52" y="11"/>
                    <a:pt x="56" y="12"/>
                  </a:cubicBezTo>
                  <a:cubicBezTo>
                    <a:pt x="54" y="17"/>
                    <a:pt x="55" y="16"/>
                    <a:pt x="57" y="19"/>
                  </a:cubicBezTo>
                  <a:cubicBezTo>
                    <a:pt x="59" y="18"/>
                    <a:pt x="61" y="18"/>
                    <a:pt x="63" y="19"/>
                  </a:cubicBezTo>
                  <a:cubicBezTo>
                    <a:pt x="66" y="20"/>
                    <a:pt x="66" y="17"/>
                    <a:pt x="67" y="16"/>
                  </a:cubicBezTo>
                  <a:cubicBezTo>
                    <a:pt x="68" y="16"/>
                    <a:pt x="71" y="17"/>
                    <a:pt x="71" y="15"/>
                  </a:cubicBezTo>
                  <a:cubicBezTo>
                    <a:pt x="75" y="16"/>
                    <a:pt x="77" y="16"/>
                    <a:pt x="81" y="15"/>
                  </a:cubicBezTo>
                  <a:cubicBezTo>
                    <a:pt x="81" y="18"/>
                    <a:pt x="85" y="17"/>
                    <a:pt x="84" y="16"/>
                  </a:cubicBezTo>
                  <a:cubicBezTo>
                    <a:pt x="85" y="17"/>
                    <a:pt x="85" y="19"/>
                    <a:pt x="87" y="21"/>
                  </a:cubicBezTo>
                  <a:cubicBezTo>
                    <a:pt x="87" y="21"/>
                    <a:pt x="90" y="21"/>
                    <a:pt x="91" y="22"/>
                  </a:cubicBezTo>
                  <a:cubicBezTo>
                    <a:pt x="92" y="22"/>
                    <a:pt x="91" y="23"/>
                    <a:pt x="92" y="23"/>
                  </a:cubicBezTo>
                  <a:cubicBezTo>
                    <a:pt x="95" y="24"/>
                    <a:pt x="91" y="26"/>
                    <a:pt x="94" y="28"/>
                  </a:cubicBezTo>
                  <a:cubicBezTo>
                    <a:pt x="94" y="28"/>
                    <a:pt x="95" y="25"/>
                    <a:pt x="95" y="25"/>
                  </a:cubicBezTo>
                  <a:cubicBezTo>
                    <a:pt x="97" y="26"/>
                    <a:pt x="97" y="29"/>
                    <a:pt x="101" y="29"/>
                  </a:cubicBezTo>
                  <a:cubicBezTo>
                    <a:pt x="103" y="29"/>
                    <a:pt x="105" y="28"/>
                    <a:pt x="108" y="28"/>
                  </a:cubicBezTo>
                  <a:cubicBezTo>
                    <a:pt x="107" y="33"/>
                    <a:pt x="116" y="30"/>
                    <a:pt x="116" y="35"/>
                  </a:cubicBezTo>
                  <a:cubicBezTo>
                    <a:pt x="118" y="35"/>
                    <a:pt x="119" y="34"/>
                    <a:pt x="119" y="33"/>
                  </a:cubicBezTo>
                  <a:cubicBezTo>
                    <a:pt x="121" y="34"/>
                    <a:pt x="121" y="36"/>
                    <a:pt x="122" y="39"/>
                  </a:cubicBezTo>
                  <a:cubicBezTo>
                    <a:pt x="123" y="39"/>
                    <a:pt x="123" y="38"/>
                    <a:pt x="123" y="37"/>
                  </a:cubicBezTo>
                  <a:cubicBezTo>
                    <a:pt x="125" y="39"/>
                    <a:pt x="127" y="42"/>
                    <a:pt x="131" y="42"/>
                  </a:cubicBezTo>
                  <a:cubicBezTo>
                    <a:pt x="131" y="43"/>
                    <a:pt x="130" y="44"/>
                    <a:pt x="131" y="44"/>
                  </a:cubicBezTo>
                  <a:cubicBezTo>
                    <a:pt x="133" y="47"/>
                    <a:pt x="127" y="49"/>
                    <a:pt x="131" y="50"/>
                  </a:cubicBezTo>
                  <a:cubicBezTo>
                    <a:pt x="130" y="52"/>
                    <a:pt x="126" y="52"/>
                    <a:pt x="126" y="56"/>
                  </a:cubicBezTo>
                  <a:cubicBezTo>
                    <a:pt x="129" y="61"/>
                    <a:pt x="135" y="54"/>
                    <a:pt x="137" y="60"/>
                  </a:cubicBezTo>
                  <a:cubicBezTo>
                    <a:pt x="138" y="60"/>
                    <a:pt x="138" y="58"/>
                    <a:pt x="138" y="57"/>
                  </a:cubicBezTo>
                  <a:cubicBezTo>
                    <a:pt x="141" y="57"/>
                    <a:pt x="139" y="60"/>
                    <a:pt x="140" y="61"/>
                  </a:cubicBezTo>
                  <a:cubicBezTo>
                    <a:pt x="140" y="61"/>
                    <a:pt x="141" y="64"/>
                    <a:pt x="141" y="64"/>
                  </a:cubicBezTo>
                  <a:cubicBezTo>
                    <a:pt x="143" y="64"/>
                    <a:pt x="145" y="61"/>
                    <a:pt x="144" y="67"/>
                  </a:cubicBezTo>
                  <a:cubicBezTo>
                    <a:pt x="147" y="67"/>
                    <a:pt x="148" y="65"/>
                    <a:pt x="153" y="66"/>
                  </a:cubicBezTo>
                  <a:cubicBezTo>
                    <a:pt x="153" y="67"/>
                    <a:pt x="154" y="68"/>
                    <a:pt x="154" y="70"/>
                  </a:cubicBezTo>
                  <a:cubicBezTo>
                    <a:pt x="156" y="70"/>
                    <a:pt x="161" y="68"/>
                    <a:pt x="160" y="73"/>
                  </a:cubicBezTo>
                  <a:cubicBezTo>
                    <a:pt x="165" y="70"/>
                    <a:pt x="162" y="73"/>
                    <a:pt x="167" y="74"/>
                  </a:cubicBezTo>
                  <a:cubicBezTo>
                    <a:pt x="169" y="77"/>
                    <a:pt x="162" y="78"/>
                    <a:pt x="162" y="78"/>
                  </a:cubicBezTo>
                  <a:cubicBezTo>
                    <a:pt x="162" y="79"/>
                    <a:pt x="163" y="80"/>
                    <a:pt x="164" y="80"/>
                  </a:cubicBezTo>
                  <a:cubicBezTo>
                    <a:pt x="160" y="83"/>
                    <a:pt x="157" y="83"/>
                    <a:pt x="155" y="88"/>
                  </a:cubicBezTo>
                  <a:cubicBezTo>
                    <a:pt x="154" y="88"/>
                    <a:pt x="153" y="88"/>
                    <a:pt x="153" y="89"/>
                  </a:cubicBezTo>
                  <a:cubicBezTo>
                    <a:pt x="151" y="89"/>
                    <a:pt x="146" y="89"/>
                    <a:pt x="146" y="87"/>
                  </a:cubicBezTo>
                  <a:cubicBezTo>
                    <a:pt x="146" y="84"/>
                    <a:pt x="138" y="87"/>
                    <a:pt x="140" y="81"/>
                  </a:cubicBezTo>
                  <a:cubicBezTo>
                    <a:pt x="137" y="81"/>
                    <a:pt x="137" y="80"/>
                    <a:pt x="137" y="78"/>
                  </a:cubicBezTo>
                  <a:cubicBezTo>
                    <a:pt x="131" y="78"/>
                    <a:pt x="131" y="78"/>
                    <a:pt x="131" y="78"/>
                  </a:cubicBezTo>
                  <a:cubicBezTo>
                    <a:pt x="128" y="78"/>
                    <a:pt x="131" y="83"/>
                    <a:pt x="130" y="85"/>
                  </a:cubicBezTo>
                  <a:cubicBezTo>
                    <a:pt x="130" y="88"/>
                    <a:pt x="134" y="88"/>
                    <a:pt x="134" y="91"/>
                  </a:cubicBezTo>
                  <a:cubicBezTo>
                    <a:pt x="137" y="89"/>
                    <a:pt x="140" y="94"/>
                    <a:pt x="140" y="91"/>
                  </a:cubicBezTo>
                  <a:cubicBezTo>
                    <a:pt x="142" y="92"/>
                    <a:pt x="143" y="96"/>
                    <a:pt x="143" y="99"/>
                  </a:cubicBezTo>
                  <a:cubicBezTo>
                    <a:pt x="142" y="101"/>
                    <a:pt x="145" y="100"/>
                    <a:pt x="146" y="101"/>
                  </a:cubicBezTo>
                  <a:cubicBezTo>
                    <a:pt x="147" y="104"/>
                    <a:pt x="144" y="110"/>
                    <a:pt x="144" y="113"/>
                  </a:cubicBezTo>
                  <a:cubicBezTo>
                    <a:pt x="141" y="115"/>
                    <a:pt x="142" y="111"/>
                    <a:pt x="141" y="110"/>
                  </a:cubicBezTo>
                  <a:cubicBezTo>
                    <a:pt x="139" y="109"/>
                    <a:pt x="135" y="110"/>
                    <a:pt x="134" y="106"/>
                  </a:cubicBezTo>
                  <a:cubicBezTo>
                    <a:pt x="129" y="107"/>
                    <a:pt x="129" y="102"/>
                    <a:pt x="123" y="103"/>
                  </a:cubicBezTo>
                  <a:cubicBezTo>
                    <a:pt x="123" y="106"/>
                    <a:pt x="128" y="104"/>
                    <a:pt x="129" y="106"/>
                  </a:cubicBezTo>
                  <a:cubicBezTo>
                    <a:pt x="124" y="111"/>
                    <a:pt x="133" y="108"/>
                    <a:pt x="129" y="110"/>
                  </a:cubicBezTo>
                  <a:cubicBezTo>
                    <a:pt x="129" y="112"/>
                    <a:pt x="132" y="112"/>
                    <a:pt x="134" y="113"/>
                  </a:cubicBezTo>
                  <a:cubicBezTo>
                    <a:pt x="135" y="114"/>
                    <a:pt x="134" y="115"/>
                    <a:pt x="136" y="115"/>
                  </a:cubicBezTo>
                  <a:cubicBezTo>
                    <a:pt x="138" y="115"/>
                    <a:pt x="138" y="115"/>
                    <a:pt x="138" y="117"/>
                  </a:cubicBezTo>
                  <a:cubicBezTo>
                    <a:pt x="134" y="118"/>
                    <a:pt x="132" y="117"/>
                    <a:pt x="129" y="115"/>
                  </a:cubicBezTo>
                  <a:cubicBezTo>
                    <a:pt x="127" y="113"/>
                    <a:pt x="123" y="114"/>
                    <a:pt x="120" y="112"/>
                  </a:cubicBezTo>
                  <a:cubicBezTo>
                    <a:pt x="119" y="111"/>
                    <a:pt x="115" y="109"/>
                    <a:pt x="113" y="109"/>
                  </a:cubicBezTo>
                  <a:cubicBezTo>
                    <a:pt x="111" y="109"/>
                    <a:pt x="111" y="107"/>
                    <a:pt x="110" y="106"/>
                  </a:cubicBezTo>
                  <a:cubicBezTo>
                    <a:pt x="109" y="105"/>
                    <a:pt x="106" y="106"/>
                    <a:pt x="105" y="105"/>
                  </a:cubicBezTo>
                  <a:cubicBezTo>
                    <a:pt x="104" y="104"/>
                    <a:pt x="104" y="102"/>
                    <a:pt x="103" y="101"/>
                  </a:cubicBezTo>
                  <a:cubicBezTo>
                    <a:pt x="103" y="100"/>
                    <a:pt x="99" y="101"/>
                    <a:pt x="101" y="98"/>
                  </a:cubicBezTo>
                  <a:cubicBezTo>
                    <a:pt x="95" y="98"/>
                    <a:pt x="94" y="92"/>
                    <a:pt x="91" y="89"/>
                  </a:cubicBezTo>
                  <a:cubicBezTo>
                    <a:pt x="92" y="89"/>
                    <a:pt x="90" y="84"/>
                    <a:pt x="92" y="82"/>
                  </a:cubicBezTo>
                  <a:cubicBezTo>
                    <a:pt x="92" y="82"/>
                    <a:pt x="95" y="83"/>
                    <a:pt x="95" y="82"/>
                  </a:cubicBezTo>
                  <a:cubicBezTo>
                    <a:pt x="95" y="82"/>
                    <a:pt x="93" y="80"/>
                    <a:pt x="94" y="78"/>
                  </a:cubicBezTo>
                  <a:cubicBezTo>
                    <a:pt x="94" y="78"/>
                    <a:pt x="96" y="78"/>
                    <a:pt x="96" y="78"/>
                  </a:cubicBezTo>
                  <a:cubicBezTo>
                    <a:pt x="97" y="77"/>
                    <a:pt x="96" y="74"/>
                    <a:pt x="96" y="73"/>
                  </a:cubicBezTo>
                  <a:cubicBezTo>
                    <a:pt x="97" y="72"/>
                    <a:pt x="99" y="73"/>
                    <a:pt x="99" y="73"/>
                  </a:cubicBezTo>
                  <a:cubicBezTo>
                    <a:pt x="101" y="71"/>
                    <a:pt x="99" y="67"/>
                    <a:pt x="101" y="66"/>
                  </a:cubicBezTo>
                  <a:cubicBezTo>
                    <a:pt x="100" y="64"/>
                    <a:pt x="98" y="64"/>
                    <a:pt x="96" y="64"/>
                  </a:cubicBezTo>
                  <a:cubicBezTo>
                    <a:pt x="96" y="57"/>
                    <a:pt x="96" y="57"/>
                    <a:pt x="96" y="57"/>
                  </a:cubicBezTo>
                  <a:cubicBezTo>
                    <a:pt x="95" y="57"/>
                    <a:pt x="94" y="57"/>
                    <a:pt x="94" y="59"/>
                  </a:cubicBezTo>
                  <a:cubicBezTo>
                    <a:pt x="91" y="57"/>
                    <a:pt x="92" y="54"/>
                    <a:pt x="91" y="53"/>
                  </a:cubicBezTo>
                  <a:cubicBezTo>
                    <a:pt x="90" y="53"/>
                    <a:pt x="89" y="55"/>
                    <a:pt x="88" y="54"/>
                  </a:cubicBezTo>
                  <a:cubicBezTo>
                    <a:pt x="88" y="54"/>
                    <a:pt x="87" y="53"/>
                    <a:pt x="87" y="53"/>
                  </a:cubicBezTo>
                  <a:cubicBezTo>
                    <a:pt x="86" y="52"/>
                    <a:pt x="84" y="50"/>
                    <a:pt x="84" y="50"/>
                  </a:cubicBezTo>
                  <a:cubicBezTo>
                    <a:pt x="83" y="50"/>
                    <a:pt x="82" y="52"/>
                    <a:pt x="81" y="52"/>
                  </a:cubicBezTo>
                  <a:cubicBezTo>
                    <a:pt x="81" y="51"/>
                    <a:pt x="79" y="48"/>
                    <a:pt x="75" y="49"/>
                  </a:cubicBezTo>
                  <a:cubicBezTo>
                    <a:pt x="81" y="42"/>
                    <a:pt x="68" y="46"/>
                    <a:pt x="70" y="39"/>
                  </a:cubicBezTo>
                  <a:cubicBezTo>
                    <a:pt x="66" y="39"/>
                    <a:pt x="63" y="39"/>
                    <a:pt x="63" y="43"/>
                  </a:cubicBezTo>
                  <a:cubicBezTo>
                    <a:pt x="61" y="44"/>
                    <a:pt x="59" y="42"/>
                    <a:pt x="59" y="42"/>
                  </a:cubicBezTo>
                  <a:cubicBezTo>
                    <a:pt x="57" y="42"/>
                    <a:pt x="56" y="43"/>
                    <a:pt x="54" y="43"/>
                  </a:cubicBezTo>
                  <a:cubicBezTo>
                    <a:pt x="52" y="43"/>
                    <a:pt x="51" y="42"/>
                    <a:pt x="49" y="42"/>
                  </a:cubicBezTo>
                  <a:cubicBezTo>
                    <a:pt x="46" y="42"/>
                    <a:pt x="46" y="43"/>
                    <a:pt x="43" y="43"/>
                  </a:cubicBezTo>
                  <a:cubicBezTo>
                    <a:pt x="40" y="43"/>
                    <a:pt x="39" y="42"/>
                    <a:pt x="37" y="42"/>
                  </a:cubicBezTo>
                  <a:cubicBezTo>
                    <a:pt x="31" y="41"/>
                    <a:pt x="26" y="42"/>
                    <a:pt x="19" y="40"/>
                  </a:cubicBezTo>
                  <a:cubicBezTo>
                    <a:pt x="19" y="40"/>
                    <a:pt x="17" y="38"/>
                    <a:pt x="16" y="37"/>
                  </a:cubicBezTo>
                  <a:cubicBezTo>
                    <a:pt x="14" y="37"/>
                    <a:pt x="12" y="38"/>
                    <a:pt x="12" y="35"/>
                  </a:cubicBezTo>
                  <a:cubicBezTo>
                    <a:pt x="10" y="34"/>
                    <a:pt x="5" y="36"/>
                    <a:pt x="7" y="32"/>
                  </a:cubicBezTo>
                  <a:cubicBezTo>
                    <a:pt x="11" y="33"/>
                    <a:pt x="13" y="30"/>
                    <a:pt x="15" y="29"/>
                  </a:cubicBezTo>
                  <a:cubicBezTo>
                    <a:pt x="13" y="26"/>
                    <a:pt x="5" y="28"/>
                    <a:pt x="4" y="25"/>
                  </a:cubicBezTo>
                  <a:cubicBezTo>
                    <a:pt x="3" y="25"/>
                    <a:pt x="2" y="25"/>
                    <a:pt x="2" y="26"/>
                  </a:cubicBezTo>
                  <a:cubicBezTo>
                    <a:pt x="0" y="26"/>
                    <a:pt x="4" y="20"/>
                    <a:pt x="5" y="19"/>
                  </a:cubicBezTo>
                  <a:cubicBezTo>
                    <a:pt x="4" y="14"/>
                    <a:pt x="8" y="13"/>
                    <a:pt x="7" y="8"/>
                  </a:cubicBezTo>
                  <a:moveTo>
                    <a:pt x="109" y="81"/>
                  </a:moveTo>
                  <a:cubicBezTo>
                    <a:pt x="110" y="78"/>
                    <a:pt x="116" y="80"/>
                    <a:pt x="119" y="80"/>
                  </a:cubicBezTo>
                  <a:cubicBezTo>
                    <a:pt x="119" y="77"/>
                    <a:pt x="117" y="77"/>
                    <a:pt x="116" y="75"/>
                  </a:cubicBezTo>
                  <a:cubicBezTo>
                    <a:pt x="114" y="73"/>
                    <a:pt x="111" y="75"/>
                    <a:pt x="108" y="73"/>
                  </a:cubicBezTo>
                  <a:cubicBezTo>
                    <a:pt x="108" y="75"/>
                    <a:pt x="106" y="81"/>
                    <a:pt x="109" y="81"/>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32" name="Freeform 94"/>
            <p:cNvSpPr>
              <a:spLocks noChangeArrowheads="1"/>
            </p:cNvSpPr>
            <p:nvPr/>
          </p:nvSpPr>
          <p:spPr bwMode="auto">
            <a:xfrm>
              <a:off x="810072" y="415330"/>
              <a:ext cx="302648" cy="167019"/>
            </a:xfrm>
            <a:custGeom>
              <a:avLst/>
              <a:gdLst>
                <a:gd name="T0" fmla="*/ 2147483647 w 104"/>
                <a:gd name="T1" fmla="*/ 2147483647 h 52"/>
                <a:gd name="T2" fmla="*/ 2147483647 w 104"/>
                <a:gd name="T3" fmla="*/ 2147483647 h 52"/>
                <a:gd name="T4" fmla="*/ 2147483647 w 104"/>
                <a:gd name="T5" fmla="*/ 2147483647 h 52"/>
                <a:gd name="T6" fmla="*/ 2147483647 w 104"/>
                <a:gd name="T7" fmla="*/ 2147483647 h 52"/>
                <a:gd name="T8" fmla="*/ 2147483647 w 104"/>
                <a:gd name="T9" fmla="*/ 2147483647 h 52"/>
                <a:gd name="T10" fmla="*/ 2147483647 w 104"/>
                <a:gd name="T11" fmla="*/ 2147483647 h 52"/>
                <a:gd name="T12" fmla="*/ 2147483647 w 104"/>
                <a:gd name="T13" fmla="*/ 2147483647 h 52"/>
                <a:gd name="T14" fmla="*/ 2147483647 w 104"/>
                <a:gd name="T15" fmla="*/ 2147483647 h 52"/>
                <a:gd name="T16" fmla="*/ 2147483647 w 104"/>
                <a:gd name="T17" fmla="*/ 2147483647 h 52"/>
                <a:gd name="T18" fmla="*/ 2147483647 w 104"/>
                <a:gd name="T19" fmla="*/ 2147483647 h 52"/>
                <a:gd name="T20" fmla="*/ 2147483647 w 104"/>
                <a:gd name="T21" fmla="*/ 2147483647 h 52"/>
                <a:gd name="T22" fmla="*/ 2147483647 w 104"/>
                <a:gd name="T23" fmla="*/ 2147483647 h 52"/>
                <a:gd name="T24" fmla="*/ 0 w 104"/>
                <a:gd name="T25" fmla="*/ 2147483647 h 52"/>
                <a:gd name="T26" fmla="*/ 2147483647 w 104"/>
                <a:gd name="T27" fmla="*/ 2147483647 h 52"/>
                <a:gd name="T28" fmla="*/ 2147483647 w 104"/>
                <a:gd name="T29" fmla="*/ 2147483647 h 52"/>
                <a:gd name="T30" fmla="*/ 2147483647 w 104"/>
                <a:gd name="T31" fmla="*/ 2147483647 h 52"/>
                <a:gd name="T32" fmla="*/ 2147483647 w 104"/>
                <a:gd name="T33" fmla="*/ 2147483647 h 52"/>
                <a:gd name="T34" fmla="*/ 2147483647 w 104"/>
                <a:gd name="T35" fmla="*/ 2147483647 h 52"/>
                <a:gd name="T36" fmla="*/ 2147483647 w 104"/>
                <a:gd name="T37" fmla="*/ 2147483647 h 52"/>
                <a:gd name="T38" fmla="*/ 2147483647 w 104"/>
                <a:gd name="T39" fmla="*/ 2147483647 h 52"/>
                <a:gd name="T40" fmla="*/ 2147483647 w 104"/>
                <a:gd name="T41" fmla="*/ 2147483647 h 52"/>
                <a:gd name="T42" fmla="*/ 2147483647 w 104"/>
                <a:gd name="T43" fmla="*/ 2147483647 h 52"/>
                <a:gd name="T44" fmla="*/ 2147483647 w 104"/>
                <a:gd name="T45" fmla="*/ 2147483647 h 52"/>
                <a:gd name="T46" fmla="*/ 2147483647 w 104"/>
                <a:gd name="T47" fmla="*/ 2147483647 h 52"/>
                <a:gd name="T48" fmla="*/ 2147483647 w 104"/>
                <a:gd name="T49" fmla="*/ 2147483647 h 52"/>
                <a:gd name="T50" fmla="*/ 2147483647 w 104"/>
                <a:gd name="T51" fmla="*/ 2147483647 h 52"/>
                <a:gd name="T52" fmla="*/ 2147483647 w 104"/>
                <a:gd name="T53" fmla="*/ 2147483647 h 52"/>
                <a:gd name="T54" fmla="*/ 2147483647 w 104"/>
                <a:gd name="T55" fmla="*/ 2147483647 h 52"/>
                <a:gd name="T56" fmla="*/ 2147483647 w 104"/>
                <a:gd name="T57" fmla="*/ 2147483647 h 52"/>
                <a:gd name="T58" fmla="*/ 2147483647 w 104"/>
                <a:gd name="T59" fmla="*/ 2147483647 h 52"/>
                <a:gd name="T60" fmla="*/ 2147483647 w 104"/>
                <a:gd name="T61" fmla="*/ 2147483647 h 52"/>
                <a:gd name="T62" fmla="*/ 2147483647 w 104"/>
                <a:gd name="T63" fmla="*/ 2147483647 h 52"/>
                <a:gd name="T64" fmla="*/ 2147483647 w 104"/>
                <a:gd name="T65" fmla="*/ 2147483647 h 52"/>
                <a:gd name="T66" fmla="*/ 2147483647 w 104"/>
                <a:gd name="T67" fmla="*/ 2147483647 h 52"/>
                <a:gd name="T68" fmla="*/ 2147483647 w 104"/>
                <a:gd name="T69" fmla="*/ 2147483647 h 52"/>
                <a:gd name="T70" fmla="*/ 2147483647 w 104"/>
                <a:gd name="T71" fmla="*/ 2147483647 h 52"/>
                <a:gd name="T72" fmla="*/ 2147483647 w 104"/>
                <a:gd name="T73" fmla="*/ 2147483647 h 52"/>
                <a:gd name="T74" fmla="*/ 2147483647 w 104"/>
                <a:gd name="T75" fmla="*/ 2147483647 h 52"/>
                <a:gd name="T76" fmla="*/ 2147483647 w 104"/>
                <a:gd name="T77" fmla="*/ 2147483647 h 52"/>
                <a:gd name="T78" fmla="*/ 2147483647 w 104"/>
                <a:gd name="T79" fmla="*/ 2147483647 h 52"/>
                <a:gd name="T80" fmla="*/ 2147483647 w 104"/>
                <a:gd name="T81" fmla="*/ 2147483647 h 52"/>
                <a:gd name="T82" fmla="*/ 2147483647 w 104"/>
                <a:gd name="T83" fmla="*/ 2147483647 h 52"/>
                <a:gd name="T84" fmla="*/ 2147483647 w 104"/>
                <a:gd name="T85" fmla="*/ 2147483647 h 52"/>
                <a:gd name="T86" fmla="*/ 2147483647 w 104"/>
                <a:gd name="T87" fmla="*/ 2147483647 h 52"/>
                <a:gd name="T88" fmla="*/ 2147483647 w 104"/>
                <a:gd name="T89" fmla="*/ 2147483647 h 52"/>
                <a:gd name="T90" fmla="*/ 2147483647 w 104"/>
                <a:gd name="T91" fmla="*/ 2147483647 h 52"/>
                <a:gd name="T92" fmla="*/ 2147483647 w 104"/>
                <a:gd name="T93" fmla="*/ 2147483647 h 52"/>
                <a:gd name="T94" fmla="*/ 2147483647 w 104"/>
                <a:gd name="T95" fmla="*/ 2147483647 h 52"/>
                <a:gd name="T96" fmla="*/ 2147483647 w 104"/>
                <a:gd name="T97" fmla="*/ 2147483647 h 52"/>
                <a:gd name="T98" fmla="*/ 2147483647 w 104"/>
                <a:gd name="T99" fmla="*/ 2147483647 h 52"/>
                <a:gd name="T100" fmla="*/ 2147483647 w 104"/>
                <a:gd name="T101" fmla="*/ 2147483647 h 52"/>
                <a:gd name="T102" fmla="*/ 2147483647 w 104"/>
                <a:gd name="T103" fmla="*/ 2147483647 h 52"/>
                <a:gd name="T104" fmla="*/ 2147483647 w 104"/>
                <a:gd name="T105" fmla="*/ 2147483647 h 5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4"/>
                <a:gd name="T160" fmla="*/ 0 h 52"/>
                <a:gd name="T161" fmla="*/ 104 w 104"/>
                <a:gd name="T162" fmla="*/ 52 h 5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4" h="52">
                  <a:moveTo>
                    <a:pt x="12" y="40"/>
                  </a:moveTo>
                  <a:cubicBezTo>
                    <a:pt x="9" y="40"/>
                    <a:pt x="12" y="36"/>
                    <a:pt x="13" y="36"/>
                  </a:cubicBezTo>
                  <a:cubicBezTo>
                    <a:pt x="13" y="34"/>
                    <a:pt x="17" y="35"/>
                    <a:pt x="19" y="34"/>
                  </a:cubicBezTo>
                  <a:cubicBezTo>
                    <a:pt x="20" y="34"/>
                    <a:pt x="20" y="33"/>
                    <a:pt x="22" y="33"/>
                  </a:cubicBezTo>
                  <a:cubicBezTo>
                    <a:pt x="27" y="32"/>
                    <a:pt x="33" y="35"/>
                    <a:pt x="37" y="31"/>
                  </a:cubicBezTo>
                  <a:cubicBezTo>
                    <a:pt x="36" y="28"/>
                    <a:pt x="27" y="31"/>
                    <a:pt x="22" y="30"/>
                  </a:cubicBezTo>
                  <a:cubicBezTo>
                    <a:pt x="21" y="30"/>
                    <a:pt x="20" y="29"/>
                    <a:pt x="20" y="29"/>
                  </a:cubicBezTo>
                  <a:cubicBezTo>
                    <a:pt x="19" y="29"/>
                    <a:pt x="18" y="30"/>
                    <a:pt x="16" y="30"/>
                  </a:cubicBezTo>
                  <a:cubicBezTo>
                    <a:pt x="13" y="30"/>
                    <a:pt x="10" y="28"/>
                    <a:pt x="7" y="29"/>
                  </a:cubicBezTo>
                  <a:cubicBezTo>
                    <a:pt x="4" y="25"/>
                    <a:pt x="14" y="26"/>
                    <a:pt x="15" y="23"/>
                  </a:cubicBezTo>
                  <a:cubicBezTo>
                    <a:pt x="15" y="21"/>
                    <a:pt x="18" y="23"/>
                    <a:pt x="19" y="23"/>
                  </a:cubicBezTo>
                  <a:cubicBezTo>
                    <a:pt x="18" y="15"/>
                    <a:pt x="10" y="23"/>
                    <a:pt x="3" y="20"/>
                  </a:cubicBezTo>
                  <a:cubicBezTo>
                    <a:pt x="0" y="18"/>
                    <a:pt x="6" y="16"/>
                    <a:pt x="0" y="16"/>
                  </a:cubicBezTo>
                  <a:cubicBezTo>
                    <a:pt x="2" y="13"/>
                    <a:pt x="2" y="9"/>
                    <a:pt x="7" y="10"/>
                  </a:cubicBezTo>
                  <a:cubicBezTo>
                    <a:pt x="9" y="10"/>
                    <a:pt x="8" y="9"/>
                    <a:pt x="7" y="9"/>
                  </a:cubicBezTo>
                  <a:cubicBezTo>
                    <a:pt x="10" y="6"/>
                    <a:pt x="16" y="5"/>
                    <a:pt x="22" y="3"/>
                  </a:cubicBezTo>
                  <a:cubicBezTo>
                    <a:pt x="23" y="3"/>
                    <a:pt x="23" y="0"/>
                    <a:pt x="26" y="1"/>
                  </a:cubicBezTo>
                  <a:cubicBezTo>
                    <a:pt x="26" y="2"/>
                    <a:pt x="27" y="2"/>
                    <a:pt x="29" y="2"/>
                  </a:cubicBezTo>
                  <a:cubicBezTo>
                    <a:pt x="28" y="6"/>
                    <a:pt x="26" y="7"/>
                    <a:pt x="31" y="8"/>
                  </a:cubicBezTo>
                  <a:cubicBezTo>
                    <a:pt x="31" y="9"/>
                    <a:pt x="30" y="9"/>
                    <a:pt x="29" y="9"/>
                  </a:cubicBezTo>
                  <a:cubicBezTo>
                    <a:pt x="28" y="10"/>
                    <a:pt x="30" y="11"/>
                    <a:pt x="31" y="10"/>
                  </a:cubicBezTo>
                  <a:cubicBezTo>
                    <a:pt x="33" y="10"/>
                    <a:pt x="32" y="8"/>
                    <a:pt x="33" y="8"/>
                  </a:cubicBezTo>
                  <a:cubicBezTo>
                    <a:pt x="36" y="6"/>
                    <a:pt x="38" y="7"/>
                    <a:pt x="41" y="6"/>
                  </a:cubicBezTo>
                  <a:cubicBezTo>
                    <a:pt x="43" y="8"/>
                    <a:pt x="46" y="9"/>
                    <a:pt x="45" y="13"/>
                  </a:cubicBezTo>
                  <a:cubicBezTo>
                    <a:pt x="48" y="13"/>
                    <a:pt x="47" y="9"/>
                    <a:pt x="51" y="10"/>
                  </a:cubicBezTo>
                  <a:cubicBezTo>
                    <a:pt x="52" y="9"/>
                    <a:pt x="54" y="8"/>
                    <a:pt x="55" y="6"/>
                  </a:cubicBezTo>
                  <a:cubicBezTo>
                    <a:pt x="56" y="7"/>
                    <a:pt x="57" y="8"/>
                    <a:pt x="59" y="8"/>
                  </a:cubicBezTo>
                  <a:cubicBezTo>
                    <a:pt x="60" y="10"/>
                    <a:pt x="60" y="11"/>
                    <a:pt x="61" y="13"/>
                  </a:cubicBezTo>
                  <a:cubicBezTo>
                    <a:pt x="62" y="15"/>
                    <a:pt x="65" y="15"/>
                    <a:pt x="64" y="19"/>
                  </a:cubicBezTo>
                  <a:cubicBezTo>
                    <a:pt x="66" y="18"/>
                    <a:pt x="66" y="15"/>
                    <a:pt x="69" y="15"/>
                  </a:cubicBezTo>
                  <a:cubicBezTo>
                    <a:pt x="69" y="13"/>
                    <a:pt x="66" y="13"/>
                    <a:pt x="65" y="12"/>
                  </a:cubicBezTo>
                  <a:cubicBezTo>
                    <a:pt x="64" y="9"/>
                    <a:pt x="66" y="7"/>
                    <a:pt x="65" y="3"/>
                  </a:cubicBezTo>
                  <a:cubicBezTo>
                    <a:pt x="68" y="4"/>
                    <a:pt x="68" y="2"/>
                    <a:pt x="71" y="2"/>
                  </a:cubicBezTo>
                  <a:cubicBezTo>
                    <a:pt x="71" y="5"/>
                    <a:pt x="74" y="8"/>
                    <a:pt x="76" y="12"/>
                  </a:cubicBezTo>
                  <a:cubicBezTo>
                    <a:pt x="77" y="12"/>
                    <a:pt x="79" y="18"/>
                    <a:pt x="80" y="15"/>
                  </a:cubicBezTo>
                  <a:cubicBezTo>
                    <a:pt x="82" y="15"/>
                    <a:pt x="81" y="19"/>
                    <a:pt x="83" y="19"/>
                  </a:cubicBezTo>
                  <a:cubicBezTo>
                    <a:pt x="83" y="21"/>
                    <a:pt x="83" y="23"/>
                    <a:pt x="82" y="23"/>
                  </a:cubicBezTo>
                  <a:cubicBezTo>
                    <a:pt x="82" y="26"/>
                    <a:pt x="87" y="24"/>
                    <a:pt x="86" y="29"/>
                  </a:cubicBezTo>
                  <a:cubicBezTo>
                    <a:pt x="91" y="26"/>
                    <a:pt x="92" y="31"/>
                    <a:pt x="99" y="30"/>
                  </a:cubicBezTo>
                  <a:cubicBezTo>
                    <a:pt x="96" y="36"/>
                    <a:pt x="102" y="33"/>
                    <a:pt x="103" y="34"/>
                  </a:cubicBezTo>
                  <a:cubicBezTo>
                    <a:pt x="103" y="34"/>
                    <a:pt x="100" y="38"/>
                    <a:pt x="104" y="37"/>
                  </a:cubicBezTo>
                  <a:cubicBezTo>
                    <a:pt x="102" y="44"/>
                    <a:pt x="99" y="35"/>
                    <a:pt x="93" y="37"/>
                  </a:cubicBezTo>
                  <a:cubicBezTo>
                    <a:pt x="92" y="43"/>
                    <a:pt x="98" y="41"/>
                    <a:pt x="96" y="47"/>
                  </a:cubicBezTo>
                  <a:cubicBezTo>
                    <a:pt x="91" y="48"/>
                    <a:pt x="84" y="50"/>
                    <a:pt x="80" y="47"/>
                  </a:cubicBezTo>
                  <a:cubicBezTo>
                    <a:pt x="76" y="44"/>
                    <a:pt x="67" y="43"/>
                    <a:pt x="61" y="47"/>
                  </a:cubicBezTo>
                  <a:cubicBezTo>
                    <a:pt x="59" y="48"/>
                    <a:pt x="57" y="47"/>
                    <a:pt x="54" y="48"/>
                  </a:cubicBezTo>
                  <a:cubicBezTo>
                    <a:pt x="53" y="49"/>
                    <a:pt x="53" y="50"/>
                    <a:pt x="52" y="51"/>
                  </a:cubicBezTo>
                  <a:cubicBezTo>
                    <a:pt x="49" y="49"/>
                    <a:pt x="41" y="52"/>
                    <a:pt x="34" y="51"/>
                  </a:cubicBezTo>
                  <a:cubicBezTo>
                    <a:pt x="32" y="48"/>
                    <a:pt x="30" y="46"/>
                    <a:pt x="29" y="43"/>
                  </a:cubicBezTo>
                  <a:cubicBezTo>
                    <a:pt x="24" y="42"/>
                    <a:pt x="18" y="44"/>
                    <a:pt x="17" y="40"/>
                  </a:cubicBezTo>
                  <a:cubicBezTo>
                    <a:pt x="16" y="40"/>
                    <a:pt x="16" y="40"/>
                    <a:pt x="16" y="41"/>
                  </a:cubicBezTo>
                  <a:cubicBezTo>
                    <a:pt x="14" y="41"/>
                    <a:pt x="14" y="38"/>
                    <a:pt x="16" y="38"/>
                  </a:cubicBezTo>
                  <a:cubicBezTo>
                    <a:pt x="16" y="36"/>
                    <a:pt x="12" y="39"/>
                    <a:pt x="12" y="4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33" name="Freeform 95"/>
            <p:cNvSpPr>
              <a:spLocks noEditPoints="1" noChangeArrowheads="1"/>
            </p:cNvSpPr>
            <p:nvPr/>
          </p:nvSpPr>
          <p:spPr bwMode="auto">
            <a:xfrm>
              <a:off x="0" y="453759"/>
              <a:ext cx="2174245" cy="2783156"/>
            </a:xfrm>
            <a:custGeom>
              <a:avLst/>
              <a:gdLst>
                <a:gd name="T0" fmla="*/ 2147483647 w 744"/>
                <a:gd name="T1" fmla="*/ 2147483647 h 864"/>
                <a:gd name="T2" fmla="*/ 2147483647 w 744"/>
                <a:gd name="T3" fmla="*/ 2147483647 h 864"/>
                <a:gd name="T4" fmla="*/ 2147483647 w 744"/>
                <a:gd name="T5" fmla="*/ 2147483647 h 864"/>
                <a:gd name="T6" fmla="*/ 2147483647 w 744"/>
                <a:gd name="T7" fmla="*/ 2147483647 h 864"/>
                <a:gd name="T8" fmla="*/ 2147483647 w 744"/>
                <a:gd name="T9" fmla="*/ 2147483647 h 864"/>
                <a:gd name="T10" fmla="*/ 2147483647 w 744"/>
                <a:gd name="T11" fmla="*/ 2147483647 h 864"/>
                <a:gd name="T12" fmla="*/ 2147483647 w 744"/>
                <a:gd name="T13" fmla="*/ 2147483647 h 864"/>
                <a:gd name="T14" fmla="*/ 2147483647 w 744"/>
                <a:gd name="T15" fmla="*/ 2147483647 h 864"/>
                <a:gd name="T16" fmla="*/ 2147483647 w 744"/>
                <a:gd name="T17" fmla="*/ 2147483647 h 864"/>
                <a:gd name="T18" fmla="*/ 2147483647 w 744"/>
                <a:gd name="T19" fmla="*/ 2147483647 h 864"/>
                <a:gd name="T20" fmla="*/ 2147483647 w 744"/>
                <a:gd name="T21" fmla="*/ 2147483647 h 864"/>
                <a:gd name="T22" fmla="*/ 2147483647 w 744"/>
                <a:gd name="T23" fmla="*/ 2147483647 h 864"/>
                <a:gd name="T24" fmla="*/ 2147483647 w 744"/>
                <a:gd name="T25" fmla="*/ 2147483647 h 864"/>
                <a:gd name="T26" fmla="*/ 2147483647 w 744"/>
                <a:gd name="T27" fmla="*/ 2147483647 h 864"/>
                <a:gd name="T28" fmla="*/ 2147483647 w 744"/>
                <a:gd name="T29" fmla="*/ 2147483647 h 864"/>
                <a:gd name="T30" fmla="*/ 2147483647 w 744"/>
                <a:gd name="T31" fmla="*/ 2147483647 h 864"/>
                <a:gd name="T32" fmla="*/ 2147483647 w 744"/>
                <a:gd name="T33" fmla="*/ 2147483647 h 864"/>
                <a:gd name="T34" fmla="*/ 2147483647 w 744"/>
                <a:gd name="T35" fmla="*/ 2147483647 h 864"/>
                <a:gd name="T36" fmla="*/ 2147483647 w 744"/>
                <a:gd name="T37" fmla="*/ 2147483647 h 864"/>
                <a:gd name="T38" fmla="*/ 2147483647 w 744"/>
                <a:gd name="T39" fmla="*/ 2147483647 h 864"/>
                <a:gd name="T40" fmla="*/ 2147483647 w 744"/>
                <a:gd name="T41" fmla="*/ 2147483647 h 864"/>
                <a:gd name="T42" fmla="*/ 2147483647 w 744"/>
                <a:gd name="T43" fmla="*/ 2147483647 h 864"/>
                <a:gd name="T44" fmla="*/ 2147483647 w 744"/>
                <a:gd name="T45" fmla="*/ 2147483647 h 864"/>
                <a:gd name="T46" fmla="*/ 2147483647 w 744"/>
                <a:gd name="T47" fmla="*/ 2147483647 h 864"/>
                <a:gd name="T48" fmla="*/ 2147483647 w 744"/>
                <a:gd name="T49" fmla="*/ 2147483647 h 864"/>
                <a:gd name="T50" fmla="*/ 2147483647 w 744"/>
                <a:gd name="T51" fmla="*/ 2147483647 h 864"/>
                <a:gd name="T52" fmla="*/ 2147483647 w 744"/>
                <a:gd name="T53" fmla="*/ 2147483647 h 864"/>
                <a:gd name="T54" fmla="*/ 2147483647 w 744"/>
                <a:gd name="T55" fmla="*/ 2147483647 h 864"/>
                <a:gd name="T56" fmla="*/ 2147483647 w 744"/>
                <a:gd name="T57" fmla="*/ 2147483647 h 864"/>
                <a:gd name="T58" fmla="*/ 2147483647 w 744"/>
                <a:gd name="T59" fmla="*/ 2147483647 h 864"/>
                <a:gd name="T60" fmla="*/ 2147483647 w 744"/>
                <a:gd name="T61" fmla="*/ 2147483647 h 864"/>
                <a:gd name="T62" fmla="*/ 2147483647 w 744"/>
                <a:gd name="T63" fmla="*/ 2147483647 h 864"/>
                <a:gd name="T64" fmla="*/ 2147483647 w 744"/>
                <a:gd name="T65" fmla="*/ 2147483647 h 864"/>
                <a:gd name="T66" fmla="*/ 2147483647 w 744"/>
                <a:gd name="T67" fmla="*/ 2147483647 h 864"/>
                <a:gd name="T68" fmla="*/ 2147483647 w 744"/>
                <a:gd name="T69" fmla="*/ 2147483647 h 864"/>
                <a:gd name="T70" fmla="*/ 2147483647 w 744"/>
                <a:gd name="T71" fmla="*/ 2147483647 h 864"/>
                <a:gd name="T72" fmla="*/ 2147483647 w 744"/>
                <a:gd name="T73" fmla="*/ 2147483647 h 864"/>
                <a:gd name="T74" fmla="*/ 2147483647 w 744"/>
                <a:gd name="T75" fmla="*/ 2147483647 h 864"/>
                <a:gd name="T76" fmla="*/ 2147483647 w 744"/>
                <a:gd name="T77" fmla="*/ 2147483647 h 864"/>
                <a:gd name="T78" fmla="*/ 2147483647 w 744"/>
                <a:gd name="T79" fmla="*/ 2147483647 h 864"/>
                <a:gd name="T80" fmla="*/ 2147483647 w 744"/>
                <a:gd name="T81" fmla="*/ 2147483647 h 864"/>
                <a:gd name="T82" fmla="*/ 2147483647 w 744"/>
                <a:gd name="T83" fmla="*/ 2147483647 h 864"/>
                <a:gd name="T84" fmla="*/ 2147483647 w 744"/>
                <a:gd name="T85" fmla="*/ 2147483647 h 864"/>
                <a:gd name="T86" fmla="*/ 2147483647 w 744"/>
                <a:gd name="T87" fmla="*/ 2147483647 h 864"/>
                <a:gd name="T88" fmla="*/ 2147483647 w 744"/>
                <a:gd name="T89" fmla="*/ 2147483647 h 864"/>
                <a:gd name="T90" fmla="*/ 2147483647 w 744"/>
                <a:gd name="T91" fmla="*/ 2147483647 h 864"/>
                <a:gd name="T92" fmla="*/ 2147483647 w 744"/>
                <a:gd name="T93" fmla="*/ 2147483647 h 864"/>
                <a:gd name="T94" fmla="*/ 2147483647 w 744"/>
                <a:gd name="T95" fmla="*/ 2147483647 h 864"/>
                <a:gd name="T96" fmla="*/ 2147483647 w 744"/>
                <a:gd name="T97" fmla="*/ 2147483647 h 864"/>
                <a:gd name="T98" fmla="*/ 2147483647 w 744"/>
                <a:gd name="T99" fmla="*/ 2147483647 h 864"/>
                <a:gd name="T100" fmla="*/ 2147483647 w 744"/>
                <a:gd name="T101" fmla="*/ 2147483647 h 864"/>
                <a:gd name="T102" fmla="*/ 2147483647 w 744"/>
                <a:gd name="T103" fmla="*/ 2147483647 h 864"/>
                <a:gd name="T104" fmla="*/ 2147483647 w 744"/>
                <a:gd name="T105" fmla="*/ 2147483647 h 864"/>
                <a:gd name="T106" fmla="*/ 2147483647 w 744"/>
                <a:gd name="T107" fmla="*/ 2147483647 h 864"/>
                <a:gd name="T108" fmla="*/ 2147483647 w 744"/>
                <a:gd name="T109" fmla="*/ 2147483647 h 864"/>
                <a:gd name="T110" fmla="*/ 2147483647 w 744"/>
                <a:gd name="T111" fmla="*/ 2147483647 h 864"/>
                <a:gd name="T112" fmla="*/ 2147483647 w 744"/>
                <a:gd name="T113" fmla="*/ 2147483647 h 864"/>
                <a:gd name="T114" fmla="*/ 2147483647 w 744"/>
                <a:gd name="T115" fmla="*/ 2147483647 h 864"/>
                <a:gd name="T116" fmla="*/ 2147483647 w 744"/>
                <a:gd name="T117" fmla="*/ 2147483647 h 864"/>
                <a:gd name="T118" fmla="*/ 2147483647 w 744"/>
                <a:gd name="T119" fmla="*/ 2147483647 h 864"/>
                <a:gd name="T120" fmla="*/ 2147483647 w 744"/>
                <a:gd name="T121" fmla="*/ 2147483647 h 864"/>
                <a:gd name="T122" fmla="*/ 2147483647 w 744"/>
                <a:gd name="T123" fmla="*/ 2147483647 h 8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44"/>
                <a:gd name="T187" fmla="*/ 0 h 864"/>
                <a:gd name="T188" fmla="*/ 744 w 744"/>
                <a:gd name="T189" fmla="*/ 864 h 8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44" h="864">
                  <a:moveTo>
                    <a:pt x="453" y="48"/>
                  </a:moveTo>
                  <a:cubicBezTo>
                    <a:pt x="453" y="50"/>
                    <a:pt x="457" y="45"/>
                    <a:pt x="456" y="52"/>
                  </a:cubicBezTo>
                  <a:cubicBezTo>
                    <a:pt x="460" y="52"/>
                    <a:pt x="460" y="52"/>
                    <a:pt x="460" y="52"/>
                  </a:cubicBezTo>
                  <a:cubicBezTo>
                    <a:pt x="462" y="51"/>
                    <a:pt x="463" y="48"/>
                    <a:pt x="463" y="45"/>
                  </a:cubicBezTo>
                  <a:cubicBezTo>
                    <a:pt x="464" y="44"/>
                    <a:pt x="466" y="43"/>
                    <a:pt x="465" y="41"/>
                  </a:cubicBezTo>
                  <a:cubicBezTo>
                    <a:pt x="470" y="42"/>
                    <a:pt x="467" y="36"/>
                    <a:pt x="471" y="38"/>
                  </a:cubicBezTo>
                  <a:cubicBezTo>
                    <a:pt x="471" y="28"/>
                    <a:pt x="471" y="28"/>
                    <a:pt x="471" y="28"/>
                  </a:cubicBezTo>
                  <a:cubicBezTo>
                    <a:pt x="476" y="27"/>
                    <a:pt x="478" y="26"/>
                    <a:pt x="482" y="28"/>
                  </a:cubicBezTo>
                  <a:cubicBezTo>
                    <a:pt x="484" y="28"/>
                    <a:pt x="483" y="31"/>
                    <a:pt x="484" y="32"/>
                  </a:cubicBezTo>
                  <a:cubicBezTo>
                    <a:pt x="484" y="32"/>
                    <a:pt x="486" y="32"/>
                    <a:pt x="486" y="32"/>
                  </a:cubicBezTo>
                  <a:cubicBezTo>
                    <a:pt x="488" y="33"/>
                    <a:pt x="489" y="35"/>
                    <a:pt x="491" y="35"/>
                  </a:cubicBezTo>
                  <a:cubicBezTo>
                    <a:pt x="491" y="39"/>
                    <a:pt x="489" y="41"/>
                    <a:pt x="486" y="42"/>
                  </a:cubicBezTo>
                  <a:cubicBezTo>
                    <a:pt x="489" y="44"/>
                    <a:pt x="488" y="49"/>
                    <a:pt x="492" y="50"/>
                  </a:cubicBezTo>
                  <a:cubicBezTo>
                    <a:pt x="491" y="54"/>
                    <a:pt x="487" y="54"/>
                    <a:pt x="486" y="57"/>
                  </a:cubicBezTo>
                  <a:cubicBezTo>
                    <a:pt x="484" y="57"/>
                    <a:pt x="483" y="60"/>
                    <a:pt x="482" y="57"/>
                  </a:cubicBezTo>
                  <a:cubicBezTo>
                    <a:pt x="480" y="59"/>
                    <a:pt x="480" y="62"/>
                    <a:pt x="478" y="64"/>
                  </a:cubicBezTo>
                  <a:cubicBezTo>
                    <a:pt x="476" y="63"/>
                    <a:pt x="479" y="60"/>
                    <a:pt x="472" y="62"/>
                  </a:cubicBezTo>
                  <a:cubicBezTo>
                    <a:pt x="472" y="60"/>
                    <a:pt x="474" y="60"/>
                    <a:pt x="475" y="60"/>
                  </a:cubicBezTo>
                  <a:cubicBezTo>
                    <a:pt x="472" y="56"/>
                    <a:pt x="467" y="61"/>
                    <a:pt x="463" y="60"/>
                  </a:cubicBezTo>
                  <a:cubicBezTo>
                    <a:pt x="464" y="65"/>
                    <a:pt x="463" y="63"/>
                    <a:pt x="463" y="69"/>
                  </a:cubicBezTo>
                  <a:cubicBezTo>
                    <a:pt x="461" y="69"/>
                    <a:pt x="462" y="67"/>
                    <a:pt x="461" y="66"/>
                  </a:cubicBezTo>
                  <a:cubicBezTo>
                    <a:pt x="458" y="66"/>
                    <a:pt x="459" y="71"/>
                    <a:pt x="454" y="70"/>
                  </a:cubicBezTo>
                  <a:cubicBezTo>
                    <a:pt x="455" y="72"/>
                    <a:pt x="457" y="71"/>
                    <a:pt x="457" y="73"/>
                  </a:cubicBezTo>
                  <a:cubicBezTo>
                    <a:pt x="457" y="75"/>
                    <a:pt x="455" y="76"/>
                    <a:pt x="456" y="78"/>
                  </a:cubicBezTo>
                  <a:cubicBezTo>
                    <a:pt x="452" y="75"/>
                    <a:pt x="448" y="84"/>
                    <a:pt x="447" y="83"/>
                  </a:cubicBezTo>
                  <a:cubicBezTo>
                    <a:pt x="446" y="82"/>
                    <a:pt x="445" y="81"/>
                    <a:pt x="444" y="85"/>
                  </a:cubicBezTo>
                  <a:cubicBezTo>
                    <a:pt x="439" y="85"/>
                    <a:pt x="439" y="85"/>
                    <a:pt x="439" y="85"/>
                  </a:cubicBezTo>
                  <a:cubicBezTo>
                    <a:pt x="437" y="86"/>
                    <a:pt x="438" y="89"/>
                    <a:pt x="437" y="91"/>
                  </a:cubicBezTo>
                  <a:cubicBezTo>
                    <a:pt x="436" y="89"/>
                    <a:pt x="435" y="90"/>
                    <a:pt x="435" y="92"/>
                  </a:cubicBezTo>
                  <a:cubicBezTo>
                    <a:pt x="432" y="90"/>
                    <a:pt x="431" y="92"/>
                    <a:pt x="428" y="92"/>
                  </a:cubicBezTo>
                  <a:cubicBezTo>
                    <a:pt x="429" y="94"/>
                    <a:pt x="429" y="96"/>
                    <a:pt x="429" y="98"/>
                  </a:cubicBezTo>
                  <a:cubicBezTo>
                    <a:pt x="426" y="95"/>
                    <a:pt x="427" y="99"/>
                    <a:pt x="425" y="102"/>
                  </a:cubicBezTo>
                  <a:cubicBezTo>
                    <a:pt x="423" y="105"/>
                    <a:pt x="419" y="108"/>
                    <a:pt x="419" y="115"/>
                  </a:cubicBezTo>
                  <a:cubicBezTo>
                    <a:pt x="416" y="117"/>
                    <a:pt x="415" y="121"/>
                    <a:pt x="412" y="123"/>
                  </a:cubicBezTo>
                  <a:cubicBezTo>
                    <a:pt x="412" y="126"/>
                    <a:pt x="414" y="123"/>
                    <a:pt x="414" y="123"/>
                  </a:cubicBezTo>
                  <a:cubicBezTo>
                    <a:pt x="415" y="123"/>
                    <a:pt x="414" y="124"/>
                    <a:pt x="415" y="125"/>
                  </a:cubicBezTo>
                  <a:cubicBezTo>
                    <a:pt x="416" y="125"/>
                    <a:pt x="417" y="127"/>
                    <a:pt x="418" y="127"/>
                  </a:cubicBezTo>
                  <a:cubicBezTo>
                    <a:pt x="419" y="128"/>
                    <a:pt x="420" y="125"/>
                    <a:pt x="423" y="127"/>
                  </a:cubicBezTo>
                  <a:cubicBezTo>
                    <a:pt x="424" y="128"/>
                    <a:pt x="425" y="129"/>
                    <a:pt x="426" y="129"/>
                  </a:cubicBezTo>
                  <a:cubicBezTo>
                    <a:pt x="426" y="135"/>
                    <a:pt x="426" y="135"/>
                    <a:pt x="426" y="135"/>
                  </a:cubicBezTo>
                  <a:cubicBezTo>
                    <a:pt x="427" y="136"/>
                    <a:pt x="429" y="135"/>
                    <a:pt x="429" y="137"/>
                  </a:cubicBezTo>
                  <a:cubicBezTo>
                    <a:pt x="430" y="139"/>
                    <a:pt x="432" y="139"/>
                    <a:pt x="432" y="142"/>
                  </a:cubicBezTo>
                  <a:cubicBezTo>
                    <a:pt x="439" y="141"/>
                    <a:pt x="444" y="143"/>
                    <a:pt x="449" y="142"/>
                  </a:cubicBezTo>
                  <a:cubicBezTo>
                    <a:pt x="449" y="146"/>
                    <a:pt x="455" y="145"/>
                    <a:pt x="458" y="149"/>
                  </a:cubicBezTo>
                  <a:cubicBezTo>
                    <a:pt x="459" y="149"/>
                    <a:pt x="460" y="148"/>
                    <a:pt x="460" y="150"/>
                  </a:cubicBezTo>
                  <a:cubicBezTo>
                    <a:pt x="460" y="152"/>
                    <a:pt x="461" y="150"/>
                    <a:pt x="461" y="150"/>
                  </a:cubicBezTo>
                  <a:cubicBezTo>
                    <a:pt x="463" y="150"/>
                    <a:pt x="463" y="152"/>
                    <a:pt x="464" y="153"/>
                  </a:cubicBezTo>
                  <a:cubicBezTo>
                    <a:pt x="466" y="154"/>
                    <a:pt x="469" y="152"/>
                    <a:pt x="468" y="156"/>
                  </a:cubicBezTo>
                  <a:cubicBezTo>
                    <a:pt x="476" y="155"/>
                    <a:pt x="480" y="158"/>
                    <a:pt x="486" y="158"/>
                  </a:cubicBezTo>
                  <a:cubicBezTo>
                    <a:pt x="487" y="163"/>
                    <a:pt x="485" y="167"/>
                    <a:pt x="488" y="170"/>
                  </a:cubicBezTo>
                  <a:cubicBezTo>
                    <a:pt x="488" y="169"/>
                    <a:pt x="489" y="172"/>
                    <a:pt x="489" y="171"/>
                  </a:cubicBezTo>
                  <a:cubicBezTo>
                    <a:pt x="490" y="172"/>
                    <a:pt x="488" y="174"/>
                    <a:pt x="488" y="174"/>
                  </a:cubicBezTo>
                  <a:cubicBezTo>
                    <a:pt x="489" y="175"/>
                    <a:pt x="490" y="174"/>
                    <a:pt x="491" y="175"/>
                  </a:cubicBezTo>
                  <a:cubicBezTo>
                    <a:pt x="491" y="176"/>
                    <a:pt x="488" y="179"/>
                    <a:pt x="492" y="178"/>
                  </a:cubicBezTo>
                  <a:cubicBezTo>
                    <a:pt x="491" y="179"/>
                    <a:pt x="491" y="180"/>
                    <a:pt x="491" y="182"/>
                  </a:cubicBezTo>
                  <a:cubicBezTo>
                    <a:pt x="491" y="184"/>
                    <a:pt x="492" y="183"/>
                    <a:pt x="492" y="182"/>
                  </a:cubicBezTo>
                  <a:cubicBezTo>
                    <a:pt x="494" y="182"/>
                    <a:pt x="493" y="184"/>
                    <a:pt x="493" y="185"/>
                  </a:cubicBezTo>
                  <a:cubicBezTo>
                    <a:pt x="494" y="185"/>
                    <a:pt x="496" y="185"/>
                    <a:pt x="496" y="185"/>
                  </a:cubicBezTo>
                  <a:cubicBezTo>
                    <a:pt x="498" y="187"/>
                    <a:pt x="503" y="187"/>
                    <a:pt x="508" y="185"/>
                  </a:cubicBezTo>
                  <a:cubicBezTo>
                    <a:pt x="509" y="179"/>
                    <a:pt x="509" y="177"/>
                    <a:pt x="508" y="171"/>
                  </a:cubicBezTo>
                  <a:cubicBezTo>
                    <a:pt x="508" y="169"/>
                    <a:pt x="505" y="170"/>
                    <a:pt x="505" y="170"/>
                  </a:cubicBezTo>
                  <a:cubicBezTo>
                    <a:pt x="503" y="167"/>
                    <a:pt x="507" y="162"/>
                    <a:pt x="502" y="164"/>
                  </a:cubicBezTo>
                  <a:cubicBezTo>
                    <a:pt x="503" y="163"/>
                    <a:pt x="505" y="163"/>
                    <a:pt x="505" y="160"/>
                  </a:cubicBezTo>
                  <a:cubicBezTo>
                    <a:pt x="511" y="161"/>
                    <a:pt x="510" y="157"/>
                    <a:pt x="515" y="157"/>
                  </a:cubicBezTo>
                  <a:cubicBezTo>
                    <a:pt x="517" y="157"/>
                    <a:pt x="515" y="154"/>
                    <a:pt x="516" y="153"/>
                  </a:cubicBezTo>
                  <a:cubicBezTo>
                    <a:pt x="516" y="153"/>
                    <a:pt x="520" y="155"/>
                    <a:pt x="520" y="153"/>
                  </a:cubicBezTo>
                  <a:cubicBezTo>
                    <a:pt x="517" y="147"/>
                    <a:pt x="522" y="141"/>
                    <a:pt x="519" y="137"/>
                  </a:cubicBezTo>
                  <a:cubicBezTo>
                    <a:pt x="519" y="135"/>
                    <a:pt x="517" y="137"/>
                    <a:pt x="517" y="137"/>
                  </a:cubicBezTo>
                  <a:cubicBezTo>
                    <a:pt x="515" y="136"/>
                    <a:pt x="518" y="132"/>
                    <a:pt x="513" y="133"/>
                  </a:cubicBezTo>
                  <a:cubicBezTo>
                    <a:pt x="513" y="131"/>
                    <a:pt x="511" y="130"/>
                    <a:pt x="512" y="127"/>
                  </a:cubicBezTo>
                  <a:cubicBezTo>
                    <a:pt x="511" y="124"/>
                    <a:pt x="513" y="123"/>
                    <a:pt x="516" y="123"/>
                  </a:cubicBezTo>
                  <a:cubicBezTo>
                    <a:pt x="513" y="122"/>
                    <a:pt x="518" y="114"/>
                    <a:pt x="512" y="113"/>
                  </a:cubicBezTo>
                  <a:cubicBezTo>
                    <a:pt x="513" y="112"/>
                    <a:pt x="513" y="111"/>
                    <a:pt x="513" y="109"/>
                  </a:cubicBezTo>
                  <a:cubicBezTo>
                    <a:pt x="513" y="110"/>
                    <a:pt x="512" y="109"/>
                    <a:pt x="512" y="108"/>
                  </a:cubicBezTo>
                  <a:cubicBezTo>
                    <a:pt x="512" y="108"/>
                    <a:pt x="513" y="108"/>
                    <a:pt x="513" y="106"/>
                  </a:cubicBezTo>
                  <a:cubicBezTo>
                    <a:pt x="513" y="105"/>
                    <a:pt x="512" y="105"/>
                    <a:pt x="512" y="104"/>
                  </a:cubicBezTo>
                  <a:cubicBezTo>
                    <a:pt x="512" y="102"/>
                    <a:pt x="515" y="99"/>
                    <a:pt x="512" y="98"/>
                  </a:cubicBezTo>
                  <a:cubicBezTo>
                    <a:pt x="512" y="96"/>
                    <a:pt x="523" y="95"/>
                    <a:pt x="522" y="99"/>
                  </a:cubicBezTo>
                  <a:cubicBezTo>
                    <a:pt x="527" y="99"/>
                    <a:pt x="535" y="101"/>
                    <a:pt x="537" y="97"/>
                  </a:cubicBezTo>
                  <a:cubicBezTo>
                    <a:pt x="540" y="101"/>
                    <a:pt x="547" y="100"/>
                    <a:pt x="547" y="108"/>
                  </a:cubicBezTo>
                  <a:cubicBezTo>
                    <a:pt x="558" y="108"/>
                    <a:pt x="558" y="108"/>
                    <a:pt x="558" y="108"/>
                  </a:cubicBezTo>
                  <a:cubicBezTo>
                    <a:pt x="558" y="110"/>
                    <a:pt x="559" y="110"/>
                    <a:pt x="561" y="111"/>
                  </a:cubicBezTo>
                  <a:cubicBezTo>
                    <a:pt x="561" y="113"/>
                    <a:pt x="560" y="116"/>
                    <a:pt x="561" y="119"/>
                  </a:cubicBezTo>
                  <a:cubicBezTo>
                    <a:pt x="561" y="122"/>
                    <a:pt x="565" y="125"/>
                    <a:pt x="562" y="126"/>
                  </a:cubicBezTo>
                  <a:cubicBezTo>
                    <a:pt x="562" y="128"/>
                    <a:pt x="565" y="127"/>
                    <a:pt x="566" y="127"/>
                  </a:cubicBezTo>
                  <a:cubicBezTo>
                    <a:pt x="566" y="132"/>
                    <a:pt x="572" y="129"/>
                    <a:pt x="568" y="133"/>
                  </a:cubicBezTo>
                  <a:cubicBezTo>
                    <a:pt x="574" y="134"/>
                    <a:pt x="575" y="131"/>
                    <a:pt x="580" y="132"/>
                  </a:cubicBezTo>
                  <a:cubicBezTo>
                    <a:pt x="581" y="130"/>
                    <a:pt x="580" y="129"/>
                    <a:pt x="579" y="129"/>
                  </a:cubicBezTo>
                  <a:cubicBezTo>
                    <a:pt x="580" y="126"/>
                    <a:pt x="581" y="126"/>
                    <a:pt x="583" y="127"/>
                  </a:cubicBezTo>
                  <a:cubicBezTo>
                    <a:pt x="582" y="123"/>
                    <a:pt x="586" y="123"/>
                    <a:pt x="588" y="122"/>
                  </a:cubicBezTo>
                  <a:cubicBezTo>
                    <a:pt x="588" y="121"/>
                    <a:pt x="586" y="121"/>
                    <a:pt x="586" y="120"/>
                  </a:cubicBezTo>
                  <a:cubicBezTo>
                    <a:pt x="586" y="119"/>
                    <a:pt x="589" y="118"/>
                    <a:pt x="592" y="118"/>
                  </a:cubicBezTo>
                  <a:cubicBezTo>
                    <a:pt x="589" y="121"/>
                    <a:pt x="591" y="121"/>
                    <a:pt x="595" y="125"/>
                  </a:cubicBezTo>
                  <a:cubicBezTo>
                    <a:pt x="596" y="127"/>
                    <a:pt x="598" y="130"/>
                    <a:pt x="603" y="130"/>
                  </a:cubicBezTo>
                  <a:cubicBezTo>
                    <a:pt x="603" y="132"/>
                    <a:pt x="600" y="131"/>
                    <a:pt x="600" y="133"/>
                  </a:cubicBezTo>
                  <a:cubicBezTo>
                    <a:pt x="601" y="135"/>
                    <a:pt x="603" y="135"/>
                    <a:pt x="603" y="137"/>
                  </a:cubicBezTo>
                  <a:cubicBezTo>
                    <a:pt x="605" y="138"/>
                    <a:pt x="604" y="135"/>
                    <a:pt x="604" y="135"/>
                  </a:cubicBezTo>
                  <a:cubicBezTo>
                    <a:pt x="608" y="133"/>
                    <a:pt x="603" y="140"/>
                    <a:pt x="609" y="139"/>
                  </a:cubicBezTo>
                  <a:cubicBezTo>
                    <a:pt x="606" y="142"/>
                    <a:pt x="610" y="144"/>
                    <a:pt x="606" y="147"/>
                  </a:cubicBezTo>
                  <a:cubicBezTo>
                    <a:pt x="606" y="150"/>
                    <a:pt x="610" y="149"/>
                    <a:pt x="611" y="150"/>
                  </a:cubicBezTo>
                  <a:cubicBezTo>
                    <a:pt x="612" y="150"/>
                    <a:pt x="609" y="152"/>
                    <a:pt x="610" y="153"/>
                  </a:cubicBezTo>
                  <a:cubicBezTo>
                    <a:pt x="611" y="153"/>
                    <a:pt x="613" y="154"/>
                    <a:pt x="614" y="154"/>
                  </a:cubicBezTo>
                  <a:cubicBezTo>
                    <a:pt x="615" y="155"/>
                    <a:pt x="616" y="156"/>
                    <a:pt x="617" y="157"/>
                  </a:cubicBezTo>
                  <a:cubicBezTo>
                    <a:pt x="619" y="158"/>
                    <a:pt x="622" y="159"/>
                    <a:pt x="624" y="161"/>
                  </a:cubicBezTo>
                  <a:cubicBezTo>
                    <a:pt x="626" y="162"/>
                    <a:pt x="627" y="156"/>
                    <a:pt x="628" y="160"/>
                  </a:cubicBezTo>
                  <a:cubicBezTo>
                    <a:pt x="628" y="164"/>
                    <a:pt x="625" y="164"/>
                    <a:pt x="621" y="164"/>
                  </a:cubicBezTo>
                  <a:cubicBezTo>
                    <a:pt x="624" y="167"/>
                    <a:pt x="628" y="168"/>
                    <a:pt x="632" y="168"/>
                  </a:cubicBezTo>
                  <a:cubicBezTo>
                    <a:pt x="632" y="171"/>
                    <a:pt x="633" y="171"/>
                    <a:pt x="635" y="171"/>
                  </a:cubicBezTo>
                  <a:cubicBezTo>
                    <a:pt x="635" y="174"/>
                    <a:pt x="635" y="175"/>
                    <a:pt x="638" y="175"/>
                  </a:cubicBezTo>
                  <a:cubicBezTo>
                    <a:pt x="637" y="177"/>
                    <a:pt x="636" y="179"/>
                    <a:pt x="637" y="182"/>
                  </a:cubicBezTo>
                  <a:cubicBezTo>
                    <a:pt x="634" y="183"/>
                    <a:pt x="631" y="183"/>
                    <a:pt x="628" y="185"/>
                  </a:cubicBezTo>
                  <a:cubicBezTo>
                    <a:pt x="627" y="186"/>
                    <a:pt x="628" y="186"/>
                    <a:pt x="627" y="186"/>
                  </a:cubicBezTo>
                  <a:cubicBezTo>
                    <a:pt x="625" y="186"/>
                    <a:pt x="624" y="186"/>
                    <a:pt x="624" y="188"/>
                  </a:cubicBezTo>
                  <a:cubicBezTo>
                    <a:pt x="624" y="190"/>
                    <a:pt x="621" y="188"/>
                    <a:pt x="621" y="188"/>
                  </a:cubicBezTo>
                  <a:cubicBezTo>
                    <a:pt x="621" y="188"/>
                    <a:pt x="619" y="190"/>
                    <a:pt x="618" y="191"/>
                  </a:cubicBezTo>
                  <a:cubicBezTo>
                    <a:pt x="618" y="191"/>
                    <a:pt x="618" y="194"/>
                    <a:pt x="617" y="195"/>
                  </a:cubicBezTo>
                  <a:cubicBezTo>
                    <a:pt x="616" y="196"/>
                    <a:pt x="611" y="195"/>
                    <a:pt x="614" y="196"/>
                  </a:cubicBezTo>
                  <a:cubicBezTo>
                    <a:pt x="613" y="199"/>
                    <a:pt x="608" y="198"/>
                    <a:pt x="606" y="198"/>
                  </a:cubicBezTo>
                  <a:cubicBezTo>
                    <a:pt x="603" y="198"/>
                    <a:pt x="600" y="198"/>
                    <a:pt x="597" y="198"/>
                  </a:cubicBezTo>
                  <a:cubicBezTo>
                    <a:pt x="595" y="198"/>
                    <a:pt x="595" y="197"/>
                    <a:pt x="593" y="196"/>
                  </a:cubicBezTo>
                  <a:cubicBezTo>
                    <a:pt x="587" y="195"/>
                    <a:pt x="581" y="197"/>
                    <a:pt x="575" y="198"/>
                  </a:cubicBezTo>
                  <a:cubicBezTo>
                    <a:pt x="570" y="200"/>
                    <a:pt x="568" y="205"/>
                    <a:pt x="562" y="206"/>
                  </a:cubicBezTo>
                  <a:cubicBezTo>
                    <a:pt x="565" y="209"/>
                    <a:pt x="560" y="210"/>
                    <a:pt x="558" y="212"/>
                  </a:cubicBezTo>
                  <a:cubicBezTo>
                    <a:pt x="559" y="213"/>
                    <a:pt x="560" y="214"/>
                    <a:pt x="559" y="216"/>
                  </a:cubicBezTo>
                  <a:cubicBezTo>
                    <a:pt x="562" y="215"/>
                    <a:pt x="562" y="212"/>
                    <a:pt x="564" y="210"/>
                  </a:cubicBezTo>
                  <a:cubicBezTo>
                    <a:pt x="565" y="209"/>
                    <a:pt x="569" y="210"/>
                    <a:pt x="569" y="207"/>
                  </a:cubicBezTo>
                  <a:cubicBezTo>
                    <a:pt x="570" y="203"/>
                    <a:pt x="572" y="211"/>
                    <a:pt x="572" y="205"/>
                  </a:cubicBezTo>
                  <a:cubicBezTo>
                    <a:pt x="574" y="204"/>
                    <a:pt x="575" y="206"/>
                    <a:pt x="575" y="206"/>
                  </a:cubicBezTo>
                  <a:cubicBezTo>
                    <a:pt x="576" y="206"/>
                    <a:pt x="576" y="203"/>
                    <a:pt x="576" y="203"/>
                  </a:cubicBezTo>
                  <a:cubicBezTo>
                    <a:pt x="579" y="203"/>
                    <a:pt x="582" y="204"/>
                    <a:pt x="586" y="203"/>
                  </a:cubicBezTo>
                  <a:cubicBezTo>
                    <a:pt x="586" y="205"/>
                    <a:pt x="588" y="204"/>
                    <a:pt x="588" y="203"/>
                  </a:cubicBezTo>
                  <a:cubicBezTo>
                    <a:pt x="590" y="203"/>
                    <a:pt x="590" y="211"/>
                    <a:pt x="586" y="209"/>
                  </a:cubicBezTo>
                  <a:cubicBezTo>
                    <a:pt x="589" y="212"/>
                    <a:pt x="584" y="213"/>
                    <a:pt x="585" y="219"/>
                  </a:cubicBezTo>
                  <a:cubicBezTo>
                    <a:pt x="585" y="220"/>
                    <a:pt x="586" y="221"/>
                    <a:pt x="586" y="223"/>
                  </a:cubicBezTo>
                  <a:cubicBezTo>
                    <a:pt x="587" y="222"/>
                    <a:pt x="589" y="221"/>
                    <a:pt x="589" y="223"/>
                  </a:cubicBezTo>
                  <a:cubicBezTo>
                    <a:pt x="589" y="225"/>
                    <a:pt x="591" y="224"/>
                    <a:pt x="592" y="224"/>
                  </a:cubicBezTo>
                  <a:cubicBezTo>
                    <a:pt x="592" y="225"/>
                    <a:pt x="594" y="227"/>
                    <a:pt x="595" y="227"/>
                  </a:cubicBezTo>
                  <a:cubicBezTo>
                    <a:pt x="595" y="227"/>
                    <a:pt x="596" y="227"/>
                    <a:pt x="597" y="227"/>
                  </a:cubicBezTo>
                  <a:cubicBezTo>
                    <a:pt x="598" y="227"/>
                    <a:pt x="599" y="228"/>
                    <a:pt x="599" y="228"/>
                  </a:cubicBezTo>
                  <a:cubicBezTo>
                    <a:pt x="601" y="229"/>
                    <a:pt x="603" y="225"/>
                    <a:pt x="604" y="228"/>
                  </a:cubicBezTo>
                  <a:cubicBezTo>
                    <a:pt x="606" y="229"/>
                    <a:pt x="605" y="226"/>
                    <a:pt x="606" y="226"/>
                  </a:cubicBezTo>
                  <a:cubicBezTo>
                    <a:pt x="606" y="225"/>
                    <a:pt x="608" y="226"/>
                    <a:pt x="609" y="226"/>
                  </a:cubicBezTo>
                  <a:cubicBezTo>
                    <a:pt x="609" y="225"/>
                    <a:pt x="608" y="223"/>
                    <a:pt x="609" y="221"/>
                  </a:cubicBezTo>
                  <a:cubicBezTo>
                    <a:pt x="611" y="221"/>
                    <a:pt x="611" y="223"/>
                    <a:pt x="611" y="224"/>
                  </a:cubicBezTo>
                  <a:cubicBezTo>
                    <a:pt x="612" y="226"/>
                    <a:pt x="616" y="225"/>
                    <a:pt x="614" y="230"/>
                  </a:cubicBezTo>
                  <a:cubicBezTo>
                    <a:pt x="612" y="231"/>
                    <a:pt x="612" y="228"/>
                    <a:pt x="610" y="228"/>
                  </a:cubicBezTo>
                  <a:cubicBezTo>
                    <a:pt x="608" y="229"/>
                    <a:pt x="608" y="232"/>
                    <a:pt x="606" y="233"/>
                  </a:cubicBezTo>
                  <a:cubicBezTo>
                    <a:pt x="605" y="233"/>
                    <a:pt x="603" y="232"/>
                    <a:pt x="602" y="233"/>
                  </a:cubicBezTo>
                  <a:cubicBezTo>
                    <a:pt x="599" y="233"/>
                    <a:pt x="600" y="236"/>
                    <a:pt x="595" y="236"/>
                  </a:cubicBezTo>
                  <a:cubicBezTo>
                    <a:pt x="592" y="235"/>
                    <a:pt x="593" y="239"/>
                    <a:pt x="592" y="240"/>
                  </a:cubicBezTo>
                  <a:cubicBezTo>
                    <a:pt x="591" y="240"/>
                    <a:pt x="590" y="239"/>
                    <a:pt x="590" y="238"/>
                  </a:cubicBezTo>
                  <a:cubicBezTo>
                    <a:pt x="588" y="240"/>
                    <a:pt x="588" y="243"/>
                    <a:pt x="583" y="243"/>
                  </a:cubicBezTo>
                  <a:cubicBezTo>
                    <a:pt x="586" y="240"/>
                    <a:pt x="583" y="241"/>
                    <a:pt x="583" y="237"/>
                  </a:cubicBezTo>
                  <a:cubicBezTo>
                    <a:pt x="586" y="236"/>
                    <a:pt x="587" y="232"/>
                    <a:pt x="590" y="236"/>
                  </a:cubicBezTo>
                  <a:cubicBezTo>
                    <a:pt x="592" y="231"/>
                    <a:pt x="588" y="231"/>
                    <a:pt x="586" y="230"/>
                  </a:cubicBezTo>
                  <a:cubicBezTo>
                    <a:pt x="583" y="229"/>
                    <a:pt x="581" y="234"/>
                    <a:pt x="578" y="234"/>
                  </a:cubicBezTo>
                  <a:cubicBezTo>
                    <a:pt x="578" y="234"/>
                    <a:pt x="574" y="235"/>
                    <a:pt x="573" y="236"/>
                  </a:cubicBezTo>
                  <a:cubicBezTo>
                    <a:pt x="572" y="236"/>
                    <a:pt x="572" y="237"/>
                    <a:pt x="572" y="238"/>
                  </a:cubicBezTo>
                  <a:cubicBezTo>
                    <a:pt x="564" y="237"/>
                    <a:pt x="565" y="242"/>
                    <a:pt x="558" y="240"/>
                  </a:cubicBezTo>
                  <a:cubicBezTo>
                    <a:pt x="561" y="242"/>
                    <a:pt x="562" y="243"/>
                    <a:pt x="555" y="243"/>
                  </a:cubicBezTo>
                  <a:cubicBezTo>
                    <a:pt x="552" y="245"/>
                    <a:pt x="551" y="252"/>
                    <a:pt x="555" y="254"/>
                  </a:cubicBezTo>
                  <a:cubicBezTo>
                    <a:pt x="555" y="257"/>
                    <a:pt x="551" y="256"/>
                    <a:pt x="552" y="259"/>
                  </a:cubicBezTo>
                  <a:cubicBezTo>
                    <a:pt x="551" y="260"/>
                    <a:pt x="549" y="259"/>
                    <a:pt x="548" y="259"/>
                  </a:cubicBezTo>
                  <a:cubicBezTo>
                    <a:pt x="547" y="260"/>
                    <a:pt x="547" y="262"/>
                    <a:pt x="545" y="262"/>
                  </a:cubicBezTo>
                  <a:cubicBezTo>
                    <a:pt x="543" y="264"/>
                    <a:pt x="539" y="262"/>
                    <a:pt x="537" y="265"/>
                  </a:cubicBezTo>
                  <a:cubicBezTo>
                    <a:pt x="536" y="266"/>
                    <a:pt x="535" y="267"/>
                    <a:pt x="534" y="268"/>
                  </a:cubicBezTo>
                  <a:cubicBezTo>
                    <a:pt x="533" y="270"/>
                    <a:pt x="532" y="272"/>
                    <a:pt x="530" y="275"/>
                  </a:cubicBezTo>
                  <a:cubicBezTo>
                    <a:pt x="529" y="276"/>
                    <a:pt x="526" y="277"/>
                    <a:pt x="527" y="282"/>
                  </a:cubicBezTo>
                  <a:cubicBezTo>
                    <a:pt x="524" y="281"/>
                    <a:pt x="524" y="278"/>
                    <a:pt x="522" y="278"/>
                  </a:cubicBezTo>
                  <a:cubicBezTo>
                    <a:pt x="520" y="278"/>
                    <a:pt x="521" y="280"/>
                    <a:pt x="519" y="280"/>
                  </a:cubicBezTo>
                  <a:cubicBezTo>
                    <a:pt x="524" y="286"/>
                    <a:pt x="524" y="291"/>
                    <a:pt x="524" y="299"/>
                  </a:cubicBezTo>
                  <a:cubicBezTo>
                    <a:pt x="521" y="297"/>
                    <a:pt x="522" y="301"/>
                    <a:pt x="522" y="301"/>
                  </a:cubicBezTo>
                  <a:cubicBezTo>
                    <a:pt x="521" y="302"/>
                    <a:pt x="519" y="301"/>
                    <a:pt x="519" y="301"/>
                  </a:cubicBezTo>
                  <a:cubicBezTo>
                    <a:pt x="518" y="303"/>
                    <a:pt x="517" y="303"/>
                    <a:pt x="516" y="304"/>
                  </a:cubicBezTo>
                  <a:cubicBezTo>
                    <a:pt x="514" y="305"/>
                    <a:pt x="513" y="308"/>
                    <a:pt x="512" y="308"/>
                  </a:cubicBezTo>
                  <a:cubicBezTo>
                    <a:pt x="510" y="310"/>
                    <a:pt x="507" y="308"/>
                    <a:pt x="506" y="310"/>
                  </a:cubicBezTo>
                  <a:cubicBezTo>
                    <a:pt x="503" y="311"/>
                    <a:pt x="502" y="314"/>
                    <a:pt x="501" y="317"/>
                  </a:cubicBezTo>
                  <a:cubicBezTo>
                    <a:pt x="497" y="317"/>
                    <a:pt x="497" y="321"/>
                    <a:pt x="493" y="321"/>
                  </a:cubicBezTo>
                  <a:cubicBezTo>
                    <a:pt x="495" y="326"/>
                    <a:pt x="490" y="336"/>
                    <a:pt x="496" y="337"/>
                  </a:cubicBezTo>
                  <a:cubicBezTo>
                    <a:pt x="493" y="342"/>
                    <a:pt x="499" y="342"/>
                    <a:pt x="498" y="349"/>
                  </a:cubicBezTo>
                  <a:cubicBezTo>
                    <a:pt x="498" y="351"/>
                    <a:pt x="499" y="350"/>
                    <a:pt x="501" y="351"/>
                  </a:cubicBezTo>
                  <a:cubicBezTo>
                    <a:pt x="499" y="355"/>
                    <a:pt x="501" y="355"/>
                    <a:pt x="501" y="360"/>
                  </a:cubicBezTo>
                  <a:cubicBezTo>
                    <a:pt x="498" y="361"/>
                    <a:pt x="496" y="361"/>
                    <a:pt x="495" y="363"/>
                  </a:cubicBezTo>
                  <a:cubicBezTo>
                    <a:pt x="493" y="363"/>
                    <a:pt x="494" y="360"/>
                    <a:pt x="493" y="359"/>
                  </a:cubicBezTo>
                  <a:cubicBezTo>
                    <a:pt x="493" y="358"/>
                    <a:pt x="491" y="359"/>
                    <a:pt x="489" y="358"/>
                  </a:cubicBezTo>
                  <a:cubicBezTo>
                    <a:pt x="488" y="357"/>
                    <a:pt x="489" y="354"/>
                    <a:pt x="486" y="355"/>
                  </a:cubicBezTo>
                  <a:cubicBezTo>
                    <a:pt x="487" y="351"/>
                    <a:pt x="489" y="348"/>
                    <a:pt x="484" y="348"/>
                  </a:cubicBezTo>
                  <a:cubicBezTo>
                    <a:pt x="486" y="341"/>
                    <a:pt x="483" y="341"/>
                    <a:pt x="482" y="335"/>
                  </a:cubicBezTo>
                  <a:cubicBezTo>
                    <a:pt x="481" y="335"/>
                    <a:pt x="481" y="337"/>
                    <a:pt x="479" y="337"/>
                  </a:cubicBezTo>
                  <a:cubicBezTo>
                    <a:pt x="479" y="334"/>
                    <a:pt x="479" y="334"/>
                    <a:pt x="479" y="334"/>
                  </a:cubicBezTo>
                  <a:cubicBezTo>
                    <a:pt x="477" y="334"/>
                    <a:pt x="470" y="336"/>
                    <a:pt x="468" y="334"/>
                  </a:cubicBezTo>
                  <a:cubicBezTo>
                    <a:pt x="467" y="333"/>
                    <a:pt x="467" y="331"/>
                    <a:pt x="465" y="331"/>
                  </a:cubicBezTo>
                  <a:cubicBezTo>
                    <a:pt x="464" y="331"/>
                    <a:pt x="462" y="333"/>
                    <a:pt x="460" y="332"/>
                  </a:cubicBezTo>
                  <a:cubicBezTo>
                    <a:pt x="460" y="332"/>
                    <a:pt x="465" y="327"/>
                    <a:pt x="460" y="329"/>
                  </a:cubicBezTo>
                  <a:cubicBezTo>
                    <a:pt x="459" y="330"/>
                    <a:pt x="460" y="331"/>
                    <a:pt x="458" y="331"/>
                  </a:cubicBezTo>
                  <a:cubicBezTo>
                    <a:pt x="455" y="331"/>
                    <a:pt x="449" y="331"/>
                    <a:pt x="446" y="329"/>
                  </a:cubicBezTo>
                  <a:cubicBezTo>
                    <a:pt x="443" y="329"/>
                    <a:pt x="445" y="334"/>
                    <a:pt x="444" y="337"/>
                  </a:cubicBezTo>
                  <a:cubicBezTo>
                    <a:pt x="437" y="335"/>
                    <a:pt x="428" y="335"/>
                    <a:pt x="419" y="334"/>
                  </a:cubicBezTo>
                  <a:cubicBezTo>
                    <a:pt x="418" y="334"/>
                    <a:pt x="418" y="335"/>
                    <a:pt x="416" y="335"/>
                  </a:cubicBezTo>
                  <a:cubicBezTo>
                    <a:pt x="415" y="335"/>
                    <a:pt x="415" y="338"/>
                    <a:pt x="414" y="338"/>
                  </a:cubicBezTo>
                  <a:cubicBezTo>
                    <a:pt x="412" y="338"/>
                    <a:pt x="412" y="340"/>
                    <a:pt x="412" y="341"/>
                  </a:cubicBezTo>
                  <a:cubicBezTo>
                    <a:pt x="410" y="341"/>
                    <a:pt x="408" y="340"/>
                    <a:pt x="407" y="341"/>
                  </a:cubicBezTo>
                  <a:cubicBezTo>
                    <a:pt x="405" y="341"/>
                    <a:pt x="405" y="344"/>
                    <a:pt x="402" y="344"/>
                  </a:cubicBezTo>
                  <a:cubicBezTo>
                    <a:pt x="403" y="346"/>
                    <a:pt x="401" y="353"/>
                    <a:pt x="404" y="353"/>
                  </a:cubicBezTo>
                  <a:cubicBezTo>
                    <a:pt x="402" y="355"/>
                    <a:pt x="401" y="358"/>
                    <a:pt x="400" y="359"/>
                  </a:cubicBezTo>
                  <a:cubicBezTo>
                    <a:pt x="400" y="363"/>
                    <a:pt x="399" y="367"/>
                    <a:pt x="400" y="370"/>
                  </a:cubicBezTo>
                  <a:cubicBezTo>
                    <a:pt x="400" y="372"/>
                    <a:pt x="401" y="373"/>
                    <a:pt x="401" y="374"/>
                  </a:cubicBezTo>
                  <a:cubicBezTo>
                    <a:pt x="401" y="378"/>
                    <a:pt x="402" y="382"/>
                    <a:pt x="400" y="384"/>
                  </a:cubicBezTo>
                  <a:cubicBezTo>
                    <a:pt x="399" y="386"/>
                    <a:pt x="403" y="385"/>
                    <a:pt x="404" y="386"/>
                  </a:cubicBezTo>
                  <a:cubicBezTo>
                    <a:pt x="404" y="386"/>
                    <a:pt x="402" y="388"/>
                    <a:pt x="402" y="388"/>
                  </a:cubicBezTo>
                  <a:cubicBezTo>
                    <a:pt x="402" y="388"/>
                    <a:pt x="404" y="390"/>
                    <a:pt x="404" y="390"/>
                  </a:cubicBezTo>
                  <a:cubicBezTo>
                    <a:pt x="405" y="391"/>
                    <a:pt x="406" y="390"/>
                    <a:pt x="407" y="391"/>
                  </a:cubicBezTo>
                  <a:cubicBezTo>
                    <a:pt x="407" y="392"/>
                    <a:pt x="406" y="394"/>
                    <a:pt x="407" y="394"/>
                  </a:cubicBezTo>
                  <a:cubicBezTo>
                    <a:pt x="407" y="394"/>
                    <a:pt x="408" y="394"/>
                    <a:pt x="408" y="394"/>
                  </a:cubicBezTo>
                  <a:cubicBezTo>
                    <a:pt x="408" y="395"/>
                    <a:pt x="408" y="397"/>
                    <a:pt x="408" y="397"/>
                  </a:cubicBezTo>
                  <a:cubicBezTo>
                    <a:pt x="409" y="398"/>
                    <a:pt x="412" y="400"/>
                    <a:pt x="412" y="402"/>
                  </a:cubicBezTo>
                  <a:cubicBezTo>
                    <a:pt x="423" y="403"/>
                    <a:pt x="429" y="400"/>
                    <a:pt x="435" y="402"/>
                  </a:cubicBezTo>
                  <a:cubicBezTo>
                    <a:pt x="436" y="402"/>
                    <a:pt x="436" y="401"/>
                    <a:pt x="437" y="400"/>
                  </a:cubicBezTo>
                  <a:cubicBezTo>
                    <a:pt x="439" y="398"/>
                    <a:pt x="440" y="396"/>
                    <a:pt x="442" y="393"/>
                  </a:cubicBezTo>
                  <a:cubicBezTo>
                    <a:pt x="442" y="391"/>
                    <a:pt x="444" y="390"/>
                    <a:pt x="442" y="390"/>
                  </a:cubicBezTo>
                  <a:cubicBezTo>
                    <a:pt x="445" y="385"/>
                    <a:pt x="455" y="382"/>
                    <a:pt x="463" y="386"/>
                  </a:cubicBezTo>
                  <a:cubicBezTo>
                    <a:pt x="459" y="389"/>
                    <a:pt x="459" y="395"/>
                    <a:pt x="456" y="398"/>
                  </a:cubicBezTo>
                  <a:cubicBezTo>
                    <a:pt x="454" y="402"/>
                    <a:pt x="458" y="402"/>
                    <a:pt x="457" y="405"/>
                  </a:cubicBezTo>
                  <a:cubicBezTo>
                    <a:pt x="454" y="406"/>
                    <a:pt x="453" y="409"/>
                    <a:pt x="451" y="412"/>
                  </a:cubicBezTo>
                  <a:cubicBezTo>
                    <a:pt x="451" y="413"/>
                    <a:pt x="451" y="414"/>
                    <a:pt x="450" y="414"/>
                  </a:cubicBezTo>
                  <a:cubicBezTo>
                    <a:pt x="449" y="417"/>
                    <a:pt x="456" y="413"/>
                    <a:pt x="454" y="418"/>
                  </a:cubicBezTo>
                  <a:cubicBezTo>
                    <a:pt x="458" y="418"/>
                    <a:pt x="458" y="415"/>
                    <a:pt x="463" y="416"/>
                  </a:cubicBezTo>
                  <a:cubicBezTo>
                    <a:pt x="462" y="420"/>
                    <a:pt x="465" y="418"/>
                    <a:pt x="465" y="421"/>
                  </a:cubicBezTo>
                  <a:cubicBezTo>
                    <a:pt x="473" y="418"/>
                    <a:pt x="474" y="423"/>
                    <a:pt x="482" y="422"/>
                  </a:cubicBezTo>
                  <a:cubicBezTo>
                    <a:pt x="479" y="426"/>
                    <a:pt x="484" y="430"/>
                    <a:pt x="479" y="432"/>
                  </a:cubicBezTo>
                  <a:cubicBezTo>
                    <a:pt x="482" y="435"/>
                    <a:pt x="481" y="444"/>
                    <a:pt x="479" y="447"/>
                  </a:cubicBezTo>
                  <a:cubicBezTo>
                    <a:pt x="480" y="450"/>
                    <a:pt x="482" y="451"/>
                    <a:pt x="485" y="450"/>
                  </a:cubicBezTo>
                  <a:cubicBezTo>
                    <a:pt x="484" y="453"/>
                    <a:pt x="488" y="452"/>
                    <a:pt x="488" y="454"/>
                  </a:cubicBezTo>
                  <a:cubicBezTo>
                    <a:pt x="488" y="456"/>
                    <a:pt x="492" y="455"/>
                    <a:pt x="492" y="457"/>
                  </a:cubicBezTo>
                  <a:cubicBezTo>
                    <a:pt x="497" y="453"/>
                    <a:pt x="505" y="458"/>
                    <a:pt x="509" y="456"/>
                  </a:cubicBezTo>
                  <a:cubicBezTo>
                    <a:pt x="509" y="459"/>
                    <a:pt x="509" y="459"/>
                    <a:pt x="509" y="459"/>
                  </a:cubicBezTo>
                  <a:cubicBezTo>
                    <a:pt x="511" y="458"/>
                    <a:pt x="516" y="456"/>
                    <a:pt x="516" y="460"/>
                  </a:cubicBezTo>
                  <a:cubicBezTo>
                    <a:pt x="517" y="459"/>
                    <a:pt x="518" y="459"/>
                    <a:pt x="520" y="459"/>
                  </a:cubicBezTo>
                  <a:cubicBezTo>
                    <a:pt x="521" y="458"/>
                    <a:pt x="522" y="457"/>
                    <a:pt x="523" y="456"/>
                  </a:cubicBezTo>
                  <a:cubicBezTo>
                    <a:pt x="524" y="455"/>
                    <a:pt x="524" y="456"/>
                    <a:pt x="524" y="454"/>
                  </a:cubicBezTo>
                  <a:cubicBezTo>
                    <a:pt x="524" y="452"/>
                    <a:pt x="527" y="455"/>
                    <a:pt x="527" y="453"/>
                  </a:cubicBezTo>
                  <a:cubicBezTo>
                    <a:pt x="527" y="452"/>
                    <a:pt x="527" y="450"/>
                    <a:pt x="527" y="450"/>
                  </a:cubicBezTo>
                  <a:cubicBezTo>
                    <a:pt x="528" y="449"/>
                    <a:pt x="529" y="451"/>
                    <a:pt x="529" y="452"/>
                  </a:cubicBezTo>
                  <a:cubicBezTo>
                    <a:pt x="530" y="451"/>
                    <a:pt x="530" y="450"/>
                    <a:pt x="531" y="449"/>
                  </a:cubicBezTo>
                  <a:cubicBezTo>
                    <a:pt x="533" y="448"/>
                    <a:pt x="535" y="447"/>
                    <a:pt x="537" y="445"/>
                  </a:cubicBezTo>
                  <a:cubicBezTo>
                    <a:pt x="538" y="444"/>
                    <a:pt x="539" y="443"/>
                    <a:pt x="538" y="442"/>
                  </a:cubicBezTo>
                  <a:cubicBezTo>
                    <a:pt x="540" y="443"/>
                    <a:pt x="554" y="445"/>
                    <a:pt x="547" y="446"/>
                  </a:cubicBezTo>
                  <a:cubicBezTo>
                    <a:pt x="547" y="448"/>
                    <a:pt x="550" y="447"/>
                    <a:pt x="552" y="447"/>
                  </a:cubicBezTo>
                  <a:cubicBezTo>
                    <a:pt x="554" y="447"/>
                    <a:pt x="554" y="446"/>
                    <a:pt x="554" y="445"/>
                  </a:cubicBezTo>
                  <a:cubicBezTo>
                    <a:pt x="565" y="445"/>
                    <a:pt x="565" y="445"/>
                    <a:pt x="565" y="445"/>
                  </a:cubicBezTo>
                  <a:cubicBezTo>
                    <a:pt x="563" y="449"/>
                    <a:pt x="571" y="447"/>
                    <a:pt x="575" y="449"/>
                  </a:cubicBezTo>
                  <a:cubicBezTo>
                    <a:pt x="575" y="449"/>
                    <a:pt x="575" y="450"/>
                    <a:pt x="576" y="450"/>
                  </a:cubicBezTo>
                  <a:cubicBezTo>
                    <a:pt x="577" y="450"/>
                    <a:pt x="578" y="451"/>
                    <a:pt x="579" y="452"/>
                  </a:cubicBezTo>
                  <a:cubicBezTo>
                    <a:pt x="582" y="452"/>
                    <a:pt x="583" y="450"/>
                    <a:pt x="585" y="450"/>
                  </a:cubicBezTo>
                  <a:cubicBezTo>
                    <a:pt x="592" y="449"/>
                    <a:pt x="599" y="451"/>
                    <a:pt x="606" y="452"/>
                  </a:cubicBezTo>
                  <a:cubicBezTo>
                    <a:pt x="605" y="454"/>
                    <a:pt x="607" y="457"/>
                    <a:pt x="607" y="454"/>
                  </a:cubicBezTo>
                  <a:cubicBezTo>
                    <a:pt x="609" y="455"/>
                    <a:pt x="608" y="456"/>
                    <a:pt x="607" y="456"/>
                  </a:cubicBezTo>
                  <a:cubicBezTo>
                    <a:pt x="607" y="459"/>
                    <a:pt x="611" y="456"/>
                    <a:pt x="613" y="459"/>
                  </a:cubicBezTo>
                  <a:cubicBezTo>
                    <a:pt x="613" y="459"/>
                    <a:pt x="612" y="461"/>
                    <a:pt x="613" y="461"/>
                  </a:cubicBezTo>
                  <a:cubicBezTo>
                    <a:pt x="614" y="462"/>
                    <a:pt x="617" y="461"/>
                    <a:pt x="618" y="461"/>
                  </a:cubicBezTo>
                  <a:cubicBezTo>
                    <a:pt x="617" y="464"/>
                    <a:pt x="619" y="465"/>
                    <a:pt x="621" y="467"/>
                  </a:cubicBezTo>
                  <a:cubicBezTo>
                    <a:pt x="623" y="469"/>
                    <a:pt x="626" y="471"/>
                    <a:pt x="627" y="474"/>
                  </a:cubicBezTo>
                  <a:cubicBezTo>
                    <a:pt x="636" y="473"/>
                    <a:pt x="639" y="478"/>
                    <a:pt x="646" y="475"/>
                  </a:cubicBezTo>
                  <a:cubicBezTo>
                    <a:pt x="644" y="481"/>
                    <a:pt x="654" y="475"/>
                    <a:pt x="652" y="481"/>
                  </a:cubicBezTo>
                  <a:cubicBezTo>
                    <a:pt x="657" y="479"/>
                    <a:pt x="657" y="485"/>
                    <a:pt x="660" y="485"/>
                  </a:cubicBezTo>
                  <a:cubicBezTo>
                    <a:pt x="662" y="485"/>
                    <a:pt x="662" y="489"/>
                    <a:pt x="665" y="488"/>
                  </a:cubicBezTo>
                  <a:cubicBezTo>
                    <a:pt x="661" y="492"/>
                    <a:pt x="666" y="491"/>
                    <a:pt x="666" y="495"/>
                  </a:cubicBezTo>
                  <a:cubicBezTo>
                    <a:pt x="666" y="498"/>
                    <a:pt x="669" y="497"/>
                    <a:pt x="670" y="498"/>
                  </a:cubicBezTo>
                  <a:cubicBezTo>
                    <a:pt x="671" y="499"/>
                    <a:pt x="670" y="502"/>
                    <a:pt x="673" y="501"/>
                  </a:cubicBezTo>
                  <a:cubicBezTo>
                    <a:pt x="668" y="506"/>
                    <a:pt x="680" y="508"/>
                    <a:pt x="676" y="512"/>
                  </a:cubicBezTo>
                  <a:cubicBezTo>
                    <a:pt x="679" y="511"/>
                    <a:pt x="680" y="512"/>
                    <a:pt x="680" y="515"/>
                  </a:cubicBezTo>
                  <a:cubicBezTo>
                    <a:pt x="687" y="513"/>
                    <a:pt x="697" y="515"/>
                    <a:pt x="700" y="522"/>
                  </a:cubicBezTo>
                  <a:cubicBezTo>
                    <a:pt x="707" y="521"/>
                    <a:pt x="710" y="524"/>
                    <a:pt x="718" y="523"/>
                  </a:cubicBezTo>
                  <a:cubicBezTo>
                    <a:pt x="719" y="524"/>
                    <a:pt x="715" y="525"/>
                    <a:pt x="715" y="524"/>
                  </a:cubicBezTo>
                  <a:cubicBezTo>
                    <a:pt x="717" y="527"/>
                    <a:pt x="726" y="526"/>
                    <a:pt x="731" y="526"/>
                  </a:cubicBezTo>
                  <a:cubicBezTo>
                    <a:pt x="731" y="527"/>
                    <a:pt x="732" y="527"/>
                    <a:pt x="733" y="527"/>
                  </a:cubicBezTo>
                  <a:cubicBezTo>
                    <a:pt x="733" y="530"/>
                    <a:pt x="736" y="529"/>
                    <a:pt x="738" y="530"/>
                  </a:cubicBezTo>
                  <a:cubicBezTo>
                    <a:pt x="738" y="531"/>
                    <a:pt x="737" y="532"/>
                    <a:pt x="738" y="533"/>
                  </a:cubicBezTo>
                  <a:cubicBezTo>
                    <a:pt x="738" y="533"/>
                    <a:pt x="740" y="532"/>
                    <a:pt x="740" y="533"/>
                  </a:cubicBezTo>
                  <a:cubicBezTo>
                    <a:pt x="741" y="534"/>
                    <a:pt x="740" y="537"/>
                    <a:pt x="743" y="536"/>
                  </a:cubicBezTo>
                  <a:cubicBezTo>
                    <a:pt x="743" y="579"/>
                    <a:pt x="743" y="579"/>
                    <a:pt x="743" y="579"/>
                  </a:cubicBezTo>
                  <a:cubicBezTo>
                    <a:pt x="737" y="577"/>
                    <a:pt x="744" y="587"/>
                    <a:pt x="738" y="585"/>
                  </a:cubicBezTo>
                  <a:cubicBezTo>
                    <a:pt x="737" y="590"/>
                    <a:pt x="736" y="594"/>
                    <a:pt x="736" y="599"/>
                  </a:cubicBezTo>
                  <a:cubicBezTo>
                    <a:pt x="736" y="601"/>
                    <a:pt x="739" y="607"/>
                    <a:pt x="738" y="613"/>
                  </a:cubicBezTo>
                  <a:cubicBezTo>
                    <a:pt x="738" y="613"/>
                    <a:pt x="736" y="614"/>
                    <a:pt x="736" y="614"/>
                  </a:cubicBezTo>
                  <a:cubicBezTo>
                    <a:pt x="736" y="615"/>
                    <a:pt x="737" y="616"/>
                    <a:pt x="736" y="617"/>
                  </a:cubicBezTo>
                  <a:cubicBezTo>
                    <a:pt x="736" y="618"/>
                    <a:pt x="732" y="619"/>
                    <a:pt x="733" y="624"/>
                  </a:cubicBezTo>
                  <a:cubicBezTo>
                    <a:pt x="730" y="625"/>
                    <a:pt x="729" y="627"/>
                    <a:pt x="726" y="628"/>
                  </a:cubicBezTo>
                  <a:cubicBezTo>
                    <a:pt x="726" y="629"/>
                    <a:pt x="727" y="632"/>
                    <a:pt x="726" y="633"/>
                  </a:cubicBezTo>
                  <a:cubicBezTo>
                    <a:pt x="726" y="633"/>
                    <a:pt x="724" y="632"/>
                    <a:pt x="724" y="633"/>
                  </a:cubicBezTo>
                  <a:cubicBezTo>
                    <a:pt x="723" y="633"/>
                    <a:pt x="724" y="635"/>
                    <a:pt x="724" y="635"/>
                  </a:cubicBezTo>
                  <a:cubicBezTo>
                    <a:pt x="722" y="636"/>
                    <a:pt x="718" y="635"/>
                    <a:pt x="718" y="638"/>
                  </a:cubicBezTo>
                  <a:cubicBezTo>
                    <a:pt x="718" y="640"/>
                    <a:pt x="715" y="639"/>
                    <a:pt x="712" y="641"/>
                  </a:cubicBezTo>
                  <a:cubicBezTo>
                    <a:pt x="712" y="641"/>
                    <a:pt x="710" y="644"/>
                    <a:pt x="710" y="644"/>
                  </a:cubicBezTo>
                  <a:cubicBezTo>
                    <a:pt x="709" y="644"/>
                    <a:pt x="708" y="642"/>
                    <a:pt x="707" y="642"/>
                  </a:cubicBezTo>
                  <a:cubicBezTo>
                    <a:pt x="707" y="642"/>
                    <a:pt x="706" y="644"/>
                    <a:pt x="705" y="644"/>
                  </a:cubicBezTo>
                  <a:cubicBezTo>
                    <a:pt x="703" y="644"/>
                    <a:pt x="703" y="644"/>
                    <a:pt x="703" y="647"/>
                  </a:cubicBezTo>
                  <a:cubicBezTo>
                    <a:pt x="697" y="644"/>
                    <a:pt x="694" y="650"/>
                    <a:pt x="691" y="652"/>
                  </a:cubicBezTo>
                  <a:cubicBezTo>
                    <a:pt x="691" y="653"/>
                    <a:pt x="689" y="652"/>
                    <a:pt x="689" y="652"/>
                  </a:cubicBezTo>
                  <a:cubicBezTo>
                    <a:pt x="688" y="653"/>
                    <a:pt x="686" y="654"/>
                    <a:pt x="686" y="655"/>
                  </a:cubicBezTo>
                  <a:cubicBezTo>
                    <a:pt x="685" y="656"/>
                    <a:pt x="683" y="657"/>
                    <a:pt x="683" y="658"/>
                  </a:cubicBezTo>
                  <a:cubicBezTo>
                    <a:pt x="683" y="658"/>
                    <a:pt x="686" y="662"/>
                    <a:pt x="681" y="661"/>
                  </a:cubicBezTo>
                  <a:cubicBezTo>
                    <a:pt x="683" y="667"/>
                    <a:pt x="679" y="670"/>
                    <a:pt x="680" y="676"/>
                  </a:cubicBezTo>
                  <a:cubicBezTo>
                    <a:pt x="676" y="675"/>
                    <a:pt x="678" y="679"/>
                    <a:pt x="677" y="680"/>
                  </a:cubicBezTo>
                  <a:cubicBezTo>
                    <a:pt x="677" y="681"/>
                    <a:pt x="675" y="680"/>
                    <a:pt x="674" y="680"/>
                  </a:cubicBezTo>
                  <a:cubicBezTo>
                    <a:pt x="674" y="681"/>
                    <a:pt x="677" y="683"/>
                    <a:pt x="674" y="683"/>
                  </a:cubicBezTo>
                  <a:cubicBezTo>
                    <a:pt x="672" y="683"/>
                    <a:pt x="673" y="688"/>
                    <a:pt x="669" y="689"/>
                  </a:cubicBezTo>
                  <a:cubicBezTo>
                    <a:pt x="668" y="689"/>
                    <a:pt x="666" y="691"/>
                    <a:pt x="666" y="691"/>
                  </a:cubicBezTo>
                  <a:cubicBezTo>
                    <a:pt x="664" y="693"/>
                    <a:pt x="662" y="698"/>
                    <a:pt x="659" y="700"/>
                  </a:cubicBezTo>
                  <a:cubicBezTo>
                    <a:pt x="659" y="705"/>
                    <a:pt x="659" y="705"/>
                    <a:pt x="659" y="705"/>
                  </a:cubicBezTo>
                  <a:cubicBezTo>
                    <a:pt x="657" y="707"/>
                    <a:pt x="655" y="708"/>
                    <a:pt x="655" y="711"/>
                  </a:cubicBezTo>
                  <a:cubicBezTo>
                    <a:pt x="648" y="711"/>
                    <a:pt x="648" y="711"/>
                    <a:pt x="648" y="711"/>
                  </a:cubicBezTo>
                  <a:cubicBezTo>
                    <a:pt x="648" y="712"/>
                    <a:pt x="650" y="712"/>
                    <a:pt x="651" y="712"/>
                  </a:cubicBezTo>
                  <a:cubicBezTo>
                    <a:pt x="650" y="714"/>
                    <a:pt x="648" y="714"/>
                    <a:pt x="646" y="714"/>
                  </a:cubicBezTo>
                  <a:cubicBezTo>
                    <a:pt x="645" y="715"/>
                    <a:pt x="644" y="717"/>
                    <a:pt x="644" y="719"/>
                  </a:cubicBezTo>
                  <a:cubicBezTo>
                    <a:pt x="642" y="718"/>
                    <a:pt x="641" y="718"/>
                    <a:pt x="641" y="721"/>
                  </a:cubicBezTo>
                  <a:cubicBezTo>
                    <a:pt x="639" y="721"/>
                    <a:pt x="640" y="719"/>
                    <a:pt x="639" y="718"/>
                  </a:cubicBezTo>
                  <a:cubicBezTo>
                    <a:pt x="637" y="718"/>
                    <a:pt x="635" y="718"/>
                    <a:pt x="635" y="717"/>
                  </a:cubicBezTo>
                  <a:cubicBezTo>
                    <a:pt x="634" y="718"/>
                    <a:pt x="634" y="720"/>
                    <a:pt x="631" y="719"/>
                  </a:cubicBezTo>
                  <a:cubicBezTo>
                    <a:pt x="631" y="723"/>
                    <a:pt x="634" y="724"/>
                    <a:pt x="634" y="727"/>
                  </a:cubicBezTo>
                  <a:cubicBezTo>
                    <a:pt x="634" y="730"/>
                    <a:pt x="629" y="733"/>
                    <a:pt x="632" y="735"/>
                  </a:cubicBezTo>
                  <a:cubicBezTo>
                    <a:pt x="632" y="738"/>
                    <a:pt x="625" y="735"/>
                    <a:pt x="624" y="738"/>
                  </a:cubicBezTo>
                  <a:cubicBezTo>
                    <a:pt x="622" y="737"/>
                    <a:pt x="623" y="740"/>
                    <a:pt x="623" y="741"/>
                  </a:cubicBezTo>
                  <a:cubicBezTo>
                    <a:pt x="621" y="742"/>
                    <a:pt x="616" y="740"/>
                    <a:pt x="617" y="745"/>
                  </a:cubicBezTo>
                  <a:cubicBezTo>
                    <a:pt x="614" y="742"/>
                    <a:pt x="604" y="742"/>
                    <a:pt x="603" y="746"/>
                  </a:cubicBezTo>
                  <a:cubicBezTo>
                    <a:pt x="603" y="748"/>
                    <a:pt x="604" y="747"/>
                    <a:pt x="604" y="746"/>
                  </a:cubicBezTo>
                  <a:cubicBezTo>
                    <a:pt x="608" y="746"/>
                    <a:pt x="604" y="750"/>
                    <a:pt x="602" y="749"/>
                  </a:cubicBezTo>
                  <a:cubicBezTo>
                    <a:pt x="602" y="752"/>
                    <a:pt x="597" y="757"/>
                    <a:pt x="600" y="757"/>
                  </a:cubicBezTo>
                  <a:cubicBezTo>
                    <a:pt x="600" y="758"/>
                    <a:pt x="598" y="759"/>
                    <a:pt x="597" y="759"/>
                  </a:cubicBezTo>
                  <a:cubicBezTo>
                    <a:pt x="597" y="759"/>
                    <a:pt x="595" y="757"/>
                    <a:pt x="596" y="757"/>
                  </a:cubicBezTo>
                  <a:cubicBezTo>
                    <a:pt x="595" y="757"/>
                    <a:pt x="591" y="761"/>
                    <a:pt x="592" y="756"/>
                  </a:cubicBezTo>
                  <a:cubicBezTo>
                    <a:pt x="590" y="757"/>
                    <a:pt x="590" y="760"/>
                    <a:pt x="589" y="757"/>
                  </a:cubicBezTo>
                  <a:cubicBezTo>
                    <a:pt x="587" y="758"/>
                    <a:pt x="590" y="766"/>
                    <a:pt x="590" y="769"/>
                  </a:cubicBezTo>
                  <a:cubicBezTo>
                    <a:pt x="591" y="772"/>
                    <a:pt x="588" y="771"/>
                    <a:pt x="588" y="774"/>
                  </a:cubicBezTo>
                  <a:cubicBezTo>
                    <a:pt x="587" y="776"/>
                    <a:pt x="588" y="779"/>
                    <a:pt x="583" y="778"/>
                  </a:cubicBezTo>
                  <a:cubicBezTo>
                    <a:pt x="583" y="780"/>
                    <a:pt x="586" y="781"/>
                    <a:pt x="586" y="781"/>
                  </a:cubicBezTo>
                  <a:cubicBezTo>
                    <a:pt x="586" y="783"/>
                    <a:pt x="584" y="781"/>
                    <a:pt x="583" y="781"/>
                  </a:cubicBezTo>
                  <a:cubicBezTo>
                    <a:pt x="582" y="782"/>
                    <a:pt x="582" y="786"/>
                    <a:pt x="583" y="785"/>
                  </a:cubicBezTo>
                  <a:cubicBezTo>
                    <a:pt x="583" y="787"/>
                    <a:pt x="582" y="785"/>
                    <a:pt x="580" y="785"/>
                  </a:cubicBezTo>
                  <a:cubicBezTo>
                    <a:pt x="581" y="785"/>
                    <a:pt x="580" y="788"/>
                    <a:pt x="579" y="787"/>
                  </a:cubicBezTo>
                  <a:cubicBezTo>
                    <a:pt x="577" y="784"/>
                    <a:pt x="580" y="787"/>
                    <a:pt x="578" y="790"/>
                  </a:cubicBezTo>
                  <a:cubicBezTo>
                    <a:pt x="575" y="792"/>
                    <a:pt x="575" y="789"/>
                    <a:pt x="572" y="791"/>
                  </a:cubicBezTo>
                  <a:cubicBezTo>
                    <a:pt x="570" y="795"/>
                    <a:pt x="579" y="794"/>
                    <a:pt x="573" y="797"/>
                  </a:cubicBezTo>
                  <a:cubicBezTo>
                    <a:pt x="574" y="798"/>
                    <a:pt x="576" y="798"/>
                    <a:pt x="578" y="798"/>
                  </a:cubicBezTo>
                  <a:cubicBezTo>
                    <a:pt x="577" y="801"/>
                    <a:pt x="578" y="802"/>
                    <a:pt x="580" y="802"/>
                  </a:cubicBezTo>
                  <a:cubicBezTo>
                    <a:pt x="583" y="806"/>
                    <a:pt x="578" y="807"/>
                    <a:pt x="578" y="808"/>
                  </a:cubicBezTo>
                  <a:cubicBezTo>
                    <a:pt x="578" y="809"/>
                    <a:pt x="579" y="810"/>
                    <a:pt x="579" y="809"/>
                  </a:cubicBezTo>
                  <a:cubicBezTo>
                    <a:pt x="578" y="811"/>
                    <a:pt x="579" y="809"/>
                    <a:pt x="578" y="809"/>
                  </a:cubicBezTo>
                  <a:cubicBezTo>
                    <a:pt x="576" y="809"/>
                    <a:pt x="576" y="812"/>
                    <a:pt x="572" y="812"/>
                  </a:cubicBezTo>
                  <a:cubicBezTo>
                    <a:pt x="574" y="815"/>
                    <a:pt x="573" y="815"/>
                    <a:pt x="569" y="815"/>
                  </a:cubicBezTo>
                  <a:cubicBezTo>
                    <a:pt x="570" y="819"/>
                    <a:pt x="567" y="819"/>
                    <a:pt x="568" y="822"/>
                  </a:cubicBezTo>
                  <a:cubicBezTo>
                    <a:pt x="563" y="823"/>
                    <a:pt x="569" y="828"/>
                    <a:pt x="564" y="825"/>
                  </a:cubicBezTo>
                  <a:cubicBezTo>
                    <a:pt x="564" y="828"/>
                    <a:pt x="563" y="831"/>
                    <a:pt x="564" y="835"/>
                  </a:cubicBezTo>
                  <a:cubicBezTo>
                    <a:pt x="564" y="835"/>
                    <a:pt x="565" y="836"/>
                    <a:pt x="565" y="836"/>
                  </a:cubicBezTo>
                  <a:cubicBezTo>
                    <a:pt x="565" y="838"/>
                    <a:pt x="562" y="839"/>
                    <a:pt x="565" y="842"/>
                  </a:cubicBezTo>
                  <a:cubicBezTo>
                    <a:pt x="567" y="843"/>
                    <a:pt x="565" y="845"/>
                    <a:pt x="566" y="849"/>
                  </a:cubicBezTo>
                  <a:cubicBezTo>
                    <a:pt x="568" y="851"/>
                    <a:pt x="571" y="852"/>
                    <a:pt x="572" y="856"/>
                  </a:cubicBezTo>
                  <a:cubicBezTo>
                    <a:pt x="576" y="858"/>
                    <a:pt x="578" y="853"/>
                    <a:pt x="580" y="857"/>
                  </a:cubicBezTo>
                  <a:cubicBezTo>
                    <a:pt x="582" y="862"/>
                    <a:pt x="576" y="859"/>
                    <a:pt x="573" y="860"/>
                  </a:cubicBezTo>
                  <a:cubicBezTo>
                    <a:pt x="568" y="861"/>
                    <a:pt x="561" y="864"/>
                    <a:pt x="557" y="863"/>
                  </a:cubicBezTo>
                  <a:cubicBezTo>
                    <a:pt x="556" y="863"/>
                    <a:pt x="557" y="860"/>
                    <a:pt x="557" y="860"/>
                  </a:cubicBezTo>
                  <a:cubicBezTo>
                    <a:pt x="550" y="861"/>
                    <a:pt x="549" y="857"/>
                    <a:pt x="544" y="857"/>
                  </a:cubicBezTo>
                  <a:cubicBezTo>
                    <a:pt x="544" y="853"/>
                    <a:pt x="544" y="853"/>
                    <a:pt x="544" y="853"/>
                  </a:cubicBezTo>
                  <a:cubicBezTo>
                    <a:pt x="543" y="849"/>
                    <a:pt x="539" y="852"/>
                    <a:pt x="538" y="849"/>
                  </a:cubicBezTo>
                  <a:cubicBezTo>
                    <a:pt x="538" y="847"/>
                    <a:pt x="537" y="847"/>
                    <a:pt x="537" y="846"/>
                  </a:cubicBezTo>
                  <a:cubicBezTo>
                    <a:pt x="537" y="845"/>
                    <a:pt x="536" y="844"/>
                    <a:pt x="536" y="844"/>
                  </a:cubicBezTo>
                  <a:cubicBezTo>
                    <a:pt x="536" y="843"/>
                    <a:pt x="539" y="840"/>
                    <a:pt x="536" y="840"/>
                  </a:cubicBezTo>
                  <a:cubicBezTo>
                    <a:pt x="534" y="840"/>
                    <a:pt x="536" y="839"/>
                    <a:pt x="536" y="837"/>
                  </a:cubicBezTo>
                  <a:cubicBezTo>
                    <a:pt x="535" y="836"/>
                    <a:pt x="533" y="836"/>
                    <a:pt x="533" y="835"/>
                  </a:cubicBezTo>
                  <a:cubicBezTo>
                    <a:pt x="532" y="834"/>
                    <a:pt x="535" y="833"/>
                    <a:pt x="534" y="832"/>
                  </a:cubicBezTo>
                  <a:cubicBezTo>
                    <a:pt x="534" y="832"/>
                    <a:pt x="533" y="831"/>
                    <a:pt x="533" y="830"/>
                  </a:cubicBezTo>
                  <a:cubicBezTo>
                    <a:pt x="532" y="829"/>
                    <a:pt x="531" y="827"/>
                    <a:pt x="530" y="826"/>
                  </a:cubicBezTo>
                  <a:cubicBezTo>
                    <a:pt x="529" y="824"/>
                    <a:pt x="532" y="823"/>
                    <a:pt x="531" y="822"/>
                  </a:cubicBezTo>
                  <a:cubicBezTo>
                    <a:pt x="531" y="821"/>
                    <a:pt x="529" y="820"/>
                    <a:pt x="529" y="820"/>
                  </a:cubicBezTo>
                  <a:cubicBezTo>
                    <a:pt x="529" y="819"/>
                    <a:pt x="534" y="818"/>
                    <a:pt x="530" y="816"/>
                  </a:cubicBezTo>
                  <a:cubicBezTo>
                    <a:pt x="530" y="815"/>
                    <a:pt x="532" y="815"/>
                    <a:pt x="533" y="815"/>
                  </a:cubicBezTo>
                  <a:cubicBezTo>
                    <a:pt x="533" y="805"/>
                    <a:pt x="533" y="805"/>
                    <a:pt x="533" y="805"/>
                  </a:cubicBezTo>
                  <a:cubicBezTo>
                    <a:pt x="532" y="804"/>
                    <a:pt x="530" y="803"/>
                    <a:pt x="529" y="802"/>
                  </a:cubicBezTo>
                  <a:cubicBezTo>
                    <a:pt x="530" y="798"/>
                    <a:pt x="534" y="794"/>
                    <a:pt x="531" y="790"/>
                  </a:cubicBezTo>
                  <a:cubicBezTo>
                    <a:pt x="535" y="791"/>
                    <a:pt x="535" y="788"/>
                    <a:pt x="538" y="788"/>
                  </a:cubicBezTo>
                  <a:cubicBezTo>
                    <a:pt x="538" y="776"/>
                    <a:pt x="538" y="776"/>
                    <a:pt x="538" y="776"/>
                  </a:cubicBezTo>
                  <a:cubicBezTo>
                    <a:pt x="545" y="776"/>
                    <a:pt x="542" y="767"/>
                    <a:pt x="545" y="763"/>
                  </a:cubicBezTo>
                  <a:cubicBezTo>
                    <a:pt x="544" y="764"/>
                    <a:pt x="543" y="765"/>
                    <a:pt x="543" y="763"/>
                  </a:cubicBezTo>
                  <a:cubicBezTo>
                    <a:pt x="540" y="764"/>
                    <a:pt x="538" y="767"/>
                    <a:pt x="538" y="771"/>
                  </a:cubicBezTo>
                  <a:cubicBezTo>
                    <a:pt x="536" y="770"/>
                    <a:pt x="534" y="769"/>
                    <a:pt x="534" y="766"/>
                  </a:cubicBezTo>
                  <a:cubicBezTo>
                    <a:pt x="532" y="764"/>
                    <a:pt x="538" y="761"/>
                    <a:pt x="537" y="760"/>
                  </a:cubicBezTo>
                  <a:cubicBezTo>
                    <a:pt x="534" y="758"/>
                    <a:pt x="537" y="761"/>
                    <a:pt x="540" y="759"/>
                  </a:cubicBezTo>
                  <a:cubicBezTo>
                    <a:pt x="541" y="752"/>
                    <a:pt x="537" y="745"/>
                    <a:pt x="538" y="739"/>
                  </a:cubicBezTo>
                  <a:cubicBezTo>
                    <a:pt x="538" y="739"/>
                    <a:pt x="541" y="739"/>
                    <a:pt x="541" y="739"/>
                  </a:cubicBezTo>
                  <a:cubicBezTo>
                    <a:pt x="540" y="732"/>
                    <a:pt x="541" y="732"/>
                    <a:pt x="541" y="724"/>
                  </a:cubicBezTo>
                  <a:cubicBezTo>
                    <a:pt x="544" y="720"/>
                    <a:pt x="549" y="715"/>
                    <a:pt x="547" y="710"/>
                  </a:cubicBezTo>
                  <a:cubicBezTo>
                    <a:pt x="552" y="716"/>
                    <a:pt x="547" y="700"/>
                    <a:pt x="552" y="705"/>
                  </a:cubicBezTo>
                  <a:cubicBezTo>
                    <a:pt x="552" y="703"/>
                    <a:pt x="552" y="699"/>
                    <a:pt x="551" y="696"/>
                  </a:cubicBezTo>
                  <a:cubicBezTo>
                    <a:pt x="550" y="694"/>
                    <a:pt x="548" y="692"/>
                    <a:pt x="548" y="690"/>
                  </a:cubicBezTo>
                  <a:cubicBezTo>
                    <a:pt x="548" y="688"/>
                    <a:pt x="549" y="688"/>
                    <a:pt x="550" y="686"/>
                  </a:cubicBezTo>
                  <a:cubicBezTo>
                    <a:pt x="550" y="683"/>
                    <a:pt x="549" y="678"/>
                    <a:pt x="552" y="682"/>
                  </a:cubicBezTo>
                  <a:cubicBezTo>
                    <a:pt x="552" y="678"/>
                    <a:pt x="552" y="674"/>
                    <a:pt x="554" y="670"/>
                  </a:cubicBezTo>
                  <a:cubicBezTo>
                    <a:pt x="555" y="668"/>
                    <a:pt x="554" y="669"/>
                    <a:pt x="554" y="666"/>
                  </a:cubicBezTo>
                  <a:cubicBezTo>
                    <a:pt x="554" y="665"/>
                    <a:pt x="557" y="661"/>
                    <a:pt x="555" y="659"/>
                  </a:cubicBezTo>
                  <a:cubicBezTo>
                    <a:pt x="554" y="658"/>
                    <a:pt x="555" y="658"/>
                    <a:pt x="555" y="655"/>
                  </a:cubicBezTo>
                  <a:cubicBezTo>
                    <a:pt x="555" y="653"/>
                    <a:pt x="555" y="651"/>
                    <a:pt x="555" y="649"/>
                  </a:cubicBezTo>
                  <a:cubicBezTo>
                    <a:pt x="555" y="647"/>
                    <a:pt x="556" y="647"/>
                    <a:pt x="557" y="645"/>
                  </a:cubicBezTo>
                  <a:cubicBezTo>
                    <a:pt x="557" y="640"/>
                    <a:pt x="556" y="635"/>
                    <a:pt x="557" y="630"/>
                  </a:cubicBezTo>
                  <a:cubicBezTo>
                    <a:pt x="557" y="628"/>
                    <a:pt x="558" y="627"/>
                    <a:pt x="558" y="626"/>
                  </a:cubicBezTo>
                  <a:cubicBezTo>
                    <a:pt x="558" y="621"/>
                    <a:pt x="553" y="617"/>
                    <a:pt x="554" y="613"/>
                  </a:cubicBezTo>
                  <a:cubicBezTo>
                    <a:pt x="553" y="611"/>
                    <a:pt x="552" y="613"/>
                    <a:pt x="550" y="613"/>
                  </a:cubicBezTo>
                  <a:cubicBezTo>
                    <a:pt x="548" y="610"/>
                    <a:pt x="543" y="606"/>
                    <a:pt x="540" y="606"/>
                  </a:cubicBezTo>
                  <a:cubicBezTo>
                    <a:pt x="539" y="606"/>
                    <a:pt x="538" y="602"/>
                    <a:pt x="537" y="603"/>
                  </a:cubicBezTo>
                  <a:cubicBezTo>
                    <a:pt x="535" y="605"/>
                    <a:pt x="537" y="603"/>
                    <a:pt x="536" y="602"/>
                  </a:cubicBezTo>
                  <a:cubicBezTo>
                    <a:pt x="534" y="600"/>
                    <a:pt x="529" y="603"/>
                    <a:pt x="533" y="599"/>
                  </a:cubicBezTo>
                  <a:cubicBezTo>
                    <a:pt x="533" y="596"/>
                    <a:pt x="529" y="598"/>
                    <a:pt x="527" y="597"/>
                  </a:cubicBezTo>
                  <a:cubicBezTo>
                    <a:pt x="527" y="597"/>
                    <a:pt x="528" y="595"/>
                    <a:pt x="527" y="595"/>
                  </a:cubicBezTo>
                  <a:cubicBezTo>
                    <a:pt x="527" y="594"/>
                    <a:pt x="525" y="594"/>
                    <a:pt x="524" y="593"/>
                  </a:cubicBezTo>
                  <a:cubicBezTo>
                    <a:pt x="523" y="592"/>
                    <a:pt x="521" y="588"/>
                    <a:pt x="520" y="583"/>
                  </a:cubicBezTo>
                  <a:cubicBezTo>
                    <a:pt x="520" y="582"/>
                    <a:pt x="518" y="583"/>
                    <a:pt x="517" y="582"/>
                  </a:cubicBezTo>
                  <a:cubicBezTo>
                    <a:pt x="516" y="581"/>
                    <a:pt x="517" y="575"/>
                    <a:pt x="515" y="575"/>
                  </a:cubicBezTo>
                  <a:cubicBezTo>
                    <a:pt x="512" y="575"/>
                    <a:pt x="511" y="567"/>
                    <a:pt x="509" y="564"/>
                  </a:cubicBezTo>
                  <a:cubicBezTo>
                    <a:pt x="507" y="562"/>
                    <a:pt x="505" y="559"/>
                    <a:pt x="503" y="555"/>
                  </a:cubicBezTo>
                  <a:cubicBezTo>
                    <a:pt x="503" y="554"/>
                    <a:pt x="501" y="554"/>
                    <a:pt x="501" y="553"/>
                  </a:cubicBezTo>
                  <a:cubicBezTo>
                    <a:pt x="500" y="552"/>
                    <a:pt x="501" y="550"/>
                    <a:pt x="501" y="550"/>
                  </a:cubicBezTo>
                  <a:cubicBezTo>
                    <a:pt x="500" y="548"/>
                    <a:pt x="499" y="549"/>
                    <a:pt x="498" y="548"/>
                  </a:cubicBezTo>
                  <a:cubicBezTo>
                    <a:pt x="498" y="548"/>
                    <a:pt x="496" y="538"/>
                    <a:pt x="495" y="546"/>
                  </a:cubicBezTo>
                  <a:cubicBezTo>
                    <a:pt x="492" y="544"/>
                    <a:pt x="494" y="537"/>
                    <a:pt x="493" y="533"/>
                  </a:cubicBezTo>
                  <a:cubicBezTo>
                    <a:pt x="497" y="533"/>
                    <a:pt x="497" y="529"/>
                    <a:pt x="499" y="527"/>
                  </a:cubicBezTo>
                  <a:cubicBezTo>
                    <a:pt x="500" y="524"/>
                    <a:pt x="496" y="525"/>
                    <a:pt x="495" y="523"/>
                  </a:cubicBezTo>
                  <a:cubicBezTo>
                    <a:pt x="495" y="519"/>
                    <a:pt x="497" y="517"/>
                    <a:pt x="496" y="512"/>
                  </a:cubicBezTo>
                  <a:cubicBezTo>
                    <a:pt x="497" y="511"/>
                    <a:pt x="499" y="510"/>
                    <a:pt x="501" y="510"/>
                  </a:cubicBezTo>
                  <a:cubicBezTo>
                    <a:pt x="501" y="509"/>
                    <a:pt x="500" y="507"/>
                    <a:pt x="501" y="506"/>
                  </a:cubicBezTo>
                  <a:cubicBezTo>
                    <a:pt x="501" y="506"/>
                    <a:pt x="503" y="507"/>
                    <a:pt x="503" y="506"/>
                  </a:cubicBezTo>
                  <a:cubicBezTo>
                    <a:pt x="504" y="506"/>
                    <a:pt x="503" y="505"/>
                    <a:pt x="503" y="505"/>
                  </a:cubicBezTo>
                  <a:cubicBezTo>
                    <a:pt x="504" y="505"/>
                    <a:pt x="507" y="502"/>
                    <a:pt x="506" y="502"/>
                  </a:cubicBezTo>
                  <a:cubicBezTo>
                    <a:pt x="506" y="502"/>
                    <a:pt x="505" y="502"/>
                    <a:pt x="505" y="502"/>
                  </a:cubicBezTo>
                  <a:cubicBezTo>
                    <a:pt x="505" y="502"/>
                    <a:pt x="505" y="500"/>
                    <a:pt x="506" y="501"/>
                  </a:cubicBezTo>
                  <a:cubicBezTo>
                    <a:pt x="509" y="504"/>
                    <a:pt x="507" y="498"/>
                    <a:pt x="510" y="498"/>
                  </a:cubicBezTo>
                  <a:cubicBezTo>
                    <a:pt x="513" y="498"/>
                    <a:pt x="511" y="495"/>
                    <a:pt x="513" y="492"/>
                  </a:cubicBezTo>
                  <a:cubicBezTo>
                    <a:pt x="513" y="493"/>
                    <a:pt x="520" y="487"/>
                    <a:pt x="516" y="484"/>
                  </a:cubicBezTo>
                  <a:cubicBezTo>
                    <a:pt x="514" y="482"/>
                    <a:pt x="516" y="483"/>
                    <a:pt x="516" y="481"/>
                  </a:cubicBezTo>
                  <a:cubicBezTo>
                    <a:pt x="516" y="478"/>
                    <a:pt x="513" y="468"/>
                    <a:pt x="515" y="464"/>
                  </a:cubicBezTo>
                  <a:cubicBezTo>
                    <a:pt x="508" y="465"/>
                    <a:pt x="508" y="460"/>
                    <a:pt x="501" y="461"/>
                  </a:cubicBezTo>
                  <a:cubicBezTo>
                    <a:pt x="498" y="463"/>
                    <a:pt x="501" y="463"/>
                    <a:pt x="499" y="467"/>
                  </a:cubicBezTo>
                  <a:cubicBezTo>
                    <a:pt x="492" y="467"/>
                    <a:pt x="489" y="463"/>
                    <a:pt x="482" y="463"/>
                  </a:cubicBezTo>
                  <a:cubicBezTo>
                    <a:pt x="482" y="460"/>
                    <a:pt x="478" y="461"/>
                    <a:pt x="479" y="457"/>
                  </a:cubicBezTo>
                  <a:cubicBezTo>
                    <a:pt x="478" y="456"/>
                    <a:pt x="475" y="457"/>
                    <a:pt x="474" y="456"/>
                  </a:cubicBezTo>
                  <a:cubicBezTo>
                    <a:pt x="473" y="455"/>
                    <a:pt x="474" y="453"/>
                    <a:pt x="474" y="453"/>
                  </a:cubicBezTo>
                  <a:cubicBezTo>
                    <a:pt x="473" y="452"/>
                    <a:pt x="471" y="453"/>
                    <a:pt x="471" y="453"/>
                  </a:cubicBezTo>
                  <a:cubicBezTo>
                    <a:pt x="470" y="452"/>
                    <a:pt x="471" y="449"/>
                    <a:pt x="468" y="449"/>
                  </a:cubicBezTo>
                  <a:cubicBezTo>
                    <a:pt x="468" y="445"/>
                    <a:pt x="471" y="446"/>
                    <a:pt x="468" y="443"/>
                  </a:cubicBezTo>
                  <a:cubicBezTo>
                    <a:pt x="468" y="442"/>
                    <a:pt x="467" y="442"/>
                    <a:pt x="467" y="443"/>
                  </a:cubicBezTo>
                  <a:cubicBezTo>
                    <a:pt x="465" y="442"/>
                    <a:pt x="464" y="439"/>
                    <a:pt x="460" y="439"/>
                  </a:cubicBezTo>
                  <a:cubicBezTo>
                    <a:pt x="462" y="434"/>
                    <a:pt x="455" y="438"/>
                    <a:pt x="457" y="433"/>
                  </a:cubicBezTo>
                  <a:cubicBezTo>
                    <a:pt x="456" y="433"/>
                    <a:pt x="448" y="433"/>
                    <a:pt x="450" y="433"/>
                  </a:cubicBezTo>
                  <a:cubicBezTo>
                    <a:pt x="448" y="433"/>
                    <a:pt x="450" y="431"/>
                    <a:pt x="449" y="431"/>
                  </a:cubicBezTo>
                  <a:cubicBezTo>
                    <a:pt x="448" y="430"/>
                    <a:pt x="446" y="431"/>
                    <a:pt x="446" y="431"/>
                  </a:cubicBezTo>
                  <a:cubicBezTo>
                    <a:pt x="445" y="430"/>
                    <a:pt x="442" y="428"/>
                    <a:pt x="437" y="429"/>
                  </a:cubicBezTo>
                  <a:cubicBezTo>
                    <a:pt x="439" y="424"/>
                    <a:pt x="434" y="427"/>
                    <a:pt x="432" y="425"/>
                  </a:cubicBezTo>
                  <a:cubicBezTo>
                    <a:pt x="431" y="425"/>
                    <a:pt x="432" y="423"/>
                    <a:pt x="432" y="422"/>
                  </a:cubicBezTo>
                  <a:cubicBezTo>
                    <a:pt x="431" y="422"/>
                    <a:pt x="429" y="423"/>
                    <a:pt x="429" y="422"/>
                  </a:cubicBezTo>
                  <a:cubicBezTo>
                    <a:pt x="429" y="422"/>
                    <a:pt x="429" y="420"/>
                    <a:pt x="429" y="419"/>
                  </a:cubicBezTo>
                  <a:cubicBezTo>
                    <a:pt x="429" y="419"/>
                    <a:pt x="427" y="420"/>
                    <a:pt x="426" y="419"/>
                  </a:cubicBezTo>
                  <a:cubicBezTo>
                    <a:pt x="426" y="419"/>
                    <a:pt x="427" y="417"/>
                    <a:pt x="426" y="416"/>
                  </a:cubicBezTo>
                  <a:cubicBezTo>
                    <a:pt x="425" y="416"/>
                    <a:pt x="425" y="418"/>
                    <a:pt x="425" y="418"/>
                  </a:cubicBezTo>
                  <a:cubicBezTo>
                    <a:pt x="424" y="418"/>
                    <a:pt x="421" y="416"/>
                    <a:pt x="421" y="415"/>
                  </a:cubicBezTo>
                  <a:cubicBezTo>
                    <a:pt x="419" y="417"/>
                    <a:pt x="418" y="415"/>
                    <a:pt x="416" y="415"/>
                  </a:cubicBezTo>
                  <a:cubicBezTo>
                    <a:pt x="414" y="415"/>
                    <a:pt x="412" y="418"/>
                    <a:pt x="409" y="418"/>
                  </a:cubicBezTo>
                  <a:cubicBezTo>
                    <a:pt x="406" y="418"/>
                    <a:pt x="406" y="417"/>
                    <a:pt x="404" y="416"/>
                  </a:cubicBezTo>
                  <a:cubicBezTo>
                    <a:pt x="400" y="416"/>
                    <a:pt x="401" y="419"/>
                    <a:pt x="398" y="416"/>
                  </a:cubicBezTo>
                  <a:cubicBezTo>
                    <a:pt x="396" y="415"/>
                    <a:pt x="395" y="417"/>
                    <a:pt x="391" y="415"/>
                  </a:cubicBezTo>
                  <a:cubicBezTo>
                    <a:pt x="390" y="415"/>
                    <a:pt x="390" y="413"/>
                    <a:pt x="390" y="412"/>
                  </a:cubicBezTo>
                  <a:cubicBezTo>
                    <a:pt x="389" y="412"/>
                    <a:pt x="388" y="412"/>
                    <a:pt x="387" y="412"/>
                  </a:cubicBezTo>
                  <a:cubicBezTo>
                    <a:pt x="385" y="412"/>
                    <a:pt x="379" y="411"/>
                    <a:pt x="383" y="408"/>
                  </a:cubicBezTo>
                  <a:cubicBezTo>
                    <a:pt x="379" y="408"/>
                    <a:pt x="378" y="405"/>
                    <a:pt x="374" y="405"/>
                  </a:cubicBezTo>
                  <a:cubicBezTo>
                    <a:pt x="374" y="404"/>
                    <a:pt x="373" y="403"/>
                    <a:pt x="373" y="401"/>
                  </a:cubicBezTo>
                  <a:cubicBezTo>
                    <a:pt x="367" y="400"/>
                    <a:pt x="365" y="396"/>
                    <a:pt x="359" y="395"/>
                  </a:cubicBezTo>
                  <a:cubicBezTo>
                    <a:pt x="358" y="391"/>
                    <a:pt x="355" y="388"/>
                    <a:pt x="356" y="381"/>
                  </a:cubicBezTo>
                  <a:cubicBezTo>
                    <a:pt x="356" y="376"/>
                    <a:pt x="348" y="379"/>
                    <a:pt x="352" y="373"/>
                  </a:cubicBezTo>
                  <a:cubicBezTo>
                    <a:pt x="350" y="373"/>
                    <a:pt x="349" y="373"/>
                    <a:pt x="349" y="374"/>
                  </a:cubicBezTo>
                  <a:cubicBezTo>
                    <a:pt x="347" y="374"/>
                    <a:pt x="348" y="372"/>
                    <a:pt x="348" y="372"/>
                  </a:cubicBezTo>
                  <a:cubicBezTo>
                    <a:pt x="347" y="370"/>
                    <a:pt x="344" y="370"/>
                    <a:pt x="343" y="367"/>
                  </a:cubicBezTo>
                  <a:cubicBezTo>
                    <a:pt x="343" y="366"/>
                    <a:pt x="341" y="366"/>
                    <a:pt x="339" y="366"/>
                  </a:cubicBezTo>
                  <a:cubicBezTo>
                    <a:pt x="339" y="365"/>
                    <a:pt x="341" y="364"/>
                    <a:pt x="341" y="363"/>
                  </a:cubicBezTo>
                  <a:cubicBezTo>
                    <a:pt x="341" y="363"/>
                    <a:pt x="339" y="360"/>
                    <a:pt x="339" y="360"/>
                  </a:cubicBezTo>
                  <a:cubicBezTo>
                    <a:pt x="339" y="360"/>
                    <a:pt x="337" y="361"/>
                    <a:pt x="336" y="360"/>
                  </a:cubicBezTo>
                  <a:cubicBezTo>
                    <a:pt x="335" y="359"/>
                    <a:pt x="336" y="357"/>
                    <a:pt x="335" y="356"/>
                  </a:cubicBezTo>
                  <a:cubicBezTo>
                    <a:pt x="332" y="353"/>
                    <a:pt x="328" y="352"/>
                    <a:pt x="327" y="346"/>
                  </a:cubicBezTo>
                  <a:cubicBezTo>
                    <a:pt x="324" y="344"/>
                    <a:pt x="324" y="347"/>
                    <a:pt x="321" y="345"/>
                  </a:cubicBezTo>
                  <a:cubicBezTo>
                    <a:pt x="322" y="342"/>
                    <a:pt x="319" y="342"/>
                    <a:pt x="318" y="341"/>
                  </a:cubicBezTo>
                  <a:cubicBezTo>
                    <a:pt x="317" y="338"/>
                    <a:pt x="318" y="334"/>
                    <a:pt x="314" y="334"/>
                  </a:cubicBezTo>
                  <a:cubicBezTo>
                    <a:pt x="315" y="327"/>
                    <a:pt x="311" y="324"/>
                    <a:pt x="307" y="322"/>
                  </a:cubicBezTo>
                  <a:cubicBezTo>
                    <a:pt x="306" y="324"/>
                    <a:pt x="305" y="325"/>
                    <a:pt x="304" y="327"/>
                  </a:cubicBezTo>
                  <a:cubicBezTo>
                    <a:pt x="303" y="330"/>
                    <a:pt x="307" y="331"/>
                    <a:pt x="308" y="332"/>
                  </a:cubicBezTo>
                  <a:cubicBezTo>
                    <a:pt x="309" y="333"/>
                    <a:pt x="308" y="335"/>
                    <a:pt x="308" y="335"/>
                  </a:cubicBezTo>
                  <a:cubicBezTo>
                    <a:pt x="308" y="335"/>
                    <a:pt x="310" y="335"/>
                    <a:pt x="310" y="335"/>
                  </a:cubicBezTo>
                  <a:cubicBezTo>
                    <a:pt x="311" y="337"/>
                    <a:pt x="309" y="341"/>
                    <a:pt x="311" y="341"/>
                  </a:cubicBezTo>
                  <a:cubicBezTo>
                    <a:pt x="313" y="341"/>
                    <a:pt x="312" y="344"/>
                    <a:pt x="314" y="348"/>
                  </a:cubicBezTo>
                  <a:cubicBezTo>
                    <a:pt x="314" y="348"/>
                    <a:pt x="315" y="348"/>
                    <a:pt x="315" y="349"/>
                  </a:cubicBezTo>
                  <a:cubicBezTo>
                    <a:pt x="315" y="352"/>
                    <a:pt x="319" y="351"/>
                    <a:pt x="318" y="356"/>
                  </a:cubicBezTo>
                  <a:cubicBezTo>
                    <a:pt x="318" y="358"/>
                    <a:pt x="321" y="357"/>
                    <a:pt x="322" y="358"/>
                  </a:cubicBezTo>
                  <a:cubicBezTo>
                    <a:pt x="321" y="359"/>
                    <a:pt x="324" y="360"/>
                    <a:pt x="324" y="360"/>
                  </a:cubicBezTo>
                  <a:cubicBezTo>
                    <a:pt x="324" y="362"/>
                    <a:pt x="322" y="363"/>
                    <a:pt x="322" y="363"/>
                  </a:cubicBezTo>
                  <a:cubicBezTo>
                    <a:pt x="323" y="365"/>
                    <a:pt x="327" y="365"/>
                    <a:pt x="325" y="369"/>
                  </a:cubicBezTo>
                  <a:cubicBezTo>
                    <a:pt x="323" y="367"/>
                    <a:pt x="323" y="365"/>
                    <a:pt x="318" y="366"/>
                  </a:cubicBezTo>
                  <a:cubicBezTo>
                    <a:pt x="320" y="360"/>
                    <a:pt x="315" y="362"/>
                    <a:pt x="315" y="358"/>
                  </a:cubicBezTo>
                  <a:cubicBezTo>
                    <a:pt x="315" y="355"/>
                    <a:pt x="313" y="355"/>
                    <a:pt x="311" y="353"/>
                  </a:cubicBezTo>
                  <a:cubicBezTo>
                    <a:pt x="310" y="352"/>
                    <a:pt x="309" y="351"/>
                    <a:pt x="308" y="349"/>
                  </a:cubicBezTo>
                  <a:cubicBezTo>
                    <a:pt x="306" y="349"/>
                    <a:pt x="304" y="348"/>
                    <a:pt x="303" y="346"/>
                  </a:cubicBezTo>
                  <a:cubicBezTo>
                    <a:pt x="303" y="343"/>
                    <a:pt x="304" y="345"/>
                    <a:pt x="306" y="345"/>
                  </a:cubicBezTo>
                  <a:cubicBezTo>
                    <a:pt x="307" y="339"/>
                    <a:pt x="301" y="340"/>
                    <a:pt x="301" y="335"/>
                  </a:cubicBezTo>
                  <a:cubicBezTo>
                    <a:pt x="299" y="334"/>
                    <a:pt x="298" y="332"/>
                    <a:pt x="294" y="332"/>
                  </a:cubicBezTo>
                  <a:cubicBezTo>
                    <a:pt x="295" y="329"/>
                    <a:pt x="297" y="329"/>
                    <a:pt x="294" y="325"/>
                  </a:cubicBezTo>
                  <a:cubicBezTo>
                    <a:pt x="294" y="325"/>
                    <a:pt x="293" y="324"/>
                    <a:pt x="293" y="324"/>
                  </a:cubicBezTo>
                  <a:cubicBezTo>
                    <a:pt x="291" y="321"/>
                    <a:pt x="293" y="316"/>
                    <a:pt x="286" y="317"/>
                  </a:cubicBezTo>
                  <a:cubicBezTo>
                    <a:pt x="287" y="315"/>
                    <a:pt x="287" y="314"/>
                    <a:pt x="286" y="313"/>
                  </a:cubicBezTo>
                  <a:cubicBezTo>
                    <a:pt x="286" y="312"/>
                    <a:pt x="285" y="310"/>
                    <a:pt x="284" y="310"/>
                  </a:cubicBezTo>
                  <a:cubicBezTo>
                    <a:pt x="284" y="310"/>
                    <a:pt x="281" y="310"/>
                    <a:pt x="280" y="310"/>
                  </a:cubicBezTo>
                  <a:cubicBezTo>
                    <a:pt x="279" y="309"/>
                    <a:pt x="283" y="308"/>
                    <a:pt x="283" y="308"/>
                  </a:cubicBezTo>
                  <a:cubicBezTo>
                    <a:pt x="282" y="305"/>
                    <a:pt x="274" y="304"/>
                    <a:pt x="270" y="303"/>
                  </a:cubicBezTo>
                  <a:cubicBezTo>
                    <a:pt x="270" y="302"/>
                    <a:pt x="270" y="301"/>
                    <a:pt x="269" y="300"/>
                  </a:cubicBezTo>
                  <a:cubicBezTo>
                    <a:pt x="268" y="298"/>
                    <a:pt x="267" y="297"/>
                    <a:pt x="266" y="296"/>
                  </a:cubicBezTo>
                  <a:cubicBezTo>
                    <a:pt x="265" y="295"/>
                    <a:pt x="265" y="291"/>
                    <a:pt x="263" y="287"/>
                  </a:cubicBezTo>
                  <a:cubicBezTo>
                    <a:pt x="263" y="287"/>
                    <a:pt x="261" y="287"/>
                    <a:pt x="261" y="286"/>
                  </a:cubicBezTo>
                  <a:cubicBezTo>
                    <a:pt x="260" y="284"/>
                    <a:pt x="261" y="281"/>
                    <a:pt x="258" y="282"/>
                  </a:cubicBezTo>
                  <a:cubicBezTo>
                    <a:pt x="258" y="277"/>
                    <a:pt x="255" y="273"/>
                    <a:pt x="252" y="269"/>
                  </a:cubicBezTo>
                  <a:cubicBezTo>
                    <a:pt x="251" y="268"/>
                    <a:pt x="251" y="264"/>
                    <a:pt x="248" y="265"/>
                  </a:cubicBezTo>
                  <a:cubicBezTo>
                    <a:pt x="250" y="249"/>
                    <a:pt x="248" y="239"/>
                    <a:pt x="248" y="219"/>
                  </a:cubicBezTo>
                  <a:cubicBezTo>
                    <a:pt x="248" y="218"/>
                    <a:pt x="247" y="217"/>
                    <a:pt x="247" y="216"/>
                  </a:cubicBezTo>
                  <a:cubicBezTo>
                    <a:pt x="246" y="215"/>
                    <a:pt x="245" y="214"/>
                    <a:pt x="244" y="213"/>
                  </a:cubicBezTo>
                  <a:cubicBezTo>
                    <a:pt x="243" y="213"/>
                    <a:pt x="243" y="211"/>
                    <a:pt x="241" y="212"/>
                  </a:cubicBezTo>
                  <a:cubicBezTo>
                    <a:pt x="240" y="205"/>
                    <a:pt x="234" y="201"/>
                    <a:pt x="230" y="196"/>
                  </a:cubicBezTo>
                  <a:cubicBezTo>
                    <a:pt x="229" y="196"/>
                    <a:pt x="228" y="195"/>
                    <a:pt x="228" y="193"/>
                  </a:cubicBezTo>
                  <a:cubicBezTo>
                    <a:pt x="229" y="194"/>
                    <a:pt x="232" y="196"/>
                    <a:pt x="233" y="193"/>
                  </a:cubicBezTo>
                  <a:cubicBezTo>
                    <a:pt x="235" y="193"/>
                    <a:pt x="234" y="197"/>
                    <a:pt x="238" y="196"/>
                  </a:cubicBezTo>
                  <a:cubicBezTo>
                    <a:pt x="239" y="197"/>
                    <a:pt x="240" y="199"/>
                    <a:pt x="240" y="202"/>
                  </a:cubicBezTo>
                  <a:cubicBezTo>
                    <a:pt x="247" y="201"/>
                    <a:pt x="248" y="205"/>
                    <a:pt x="252" y="207"/>
                  </a:cubicBezTo>
                  <a:cubicBezTo>
                    <a:pt x="251" y="212"/>
                    <a:pt x="254" y="214"/>
                    <a:pt x="256" y="216"/>
                  </a:cubicBezTo>
                  <a:cubicBezTo>
                    <a:pt x="258" y="216"/>
                    <a:pt x="258" y="213"/>
                    <a:pt x="258" y="212"/>
                  </a:cubicBezTo>
                  <a:cubicBezTo>
                    <a:pt x="258" y="210"/>
                    <a:pt x="255" y="210"/>
                    <a:pt x="255" y="209"/>
                  </a:cubicBezTo>
                  <a:cubicBezTo>
                    <a:pt x="254" y="206"/>
                    <a:pt x="254" y="205"/>
                    <a:pt x="254" y="203"/>
                  </a:cubicBezTo>
                  <a:cubicBezTo>
                    <a:pt x="253" y="203"/>
                    <a:pt x="252" y="202"/>
                    <a:pt x="252" y="202"/>
                  </a:cubicBezTo>
                  <a:cubicBezTo>
                    <a:pt x="252" y="201"/>
                    <a:pt x="253" y="200"/>
                    <a:pt x="254" y="200"/>
                  </a:cubicBezTo>
                  <a:cubicBezTo>
                    <a:pt x="252" y="197"/>
                    <a:pt x="249" y="198"/>
                    <a:pt x="249" y="195"/>
                  </a:cubicBezTo>
                  <a:cubicBezTo>
                    <a:pt x="243" y="196"/>
                    <a:pt x="242" y="190"/>
                    <a:pt x="235" y="191"/>
                  </a:cubicBezTo>
                  <a:cubicBezTo>
                    <a:pt x="237" y="186"/>
                    <a:pt x="231" y="190"/>
                    <a:pt x="233" y="185"/>
                  </a:cubicBezTo>
                  <a:cubicBezTo>
                    <a:pt x="231" y="183"/>
                    <a:pt x="229" y="185"/>
                    <a:pt x="227" y="182"/>
                  </a:cubicBezTo>
                  <a:cubicBezTo>
                    <a:pt x="227" y="181"/>
                    <a:pt x="229" y="181"/>
                    <a:pt x="230" y="181"/>
                  </a:cubicBezTo>
                  <a:cubicBezTo>
                    <a:pt x="232" y="177"/>
                    <a:pt x="225" y="179"/>
                    <a:pt x="226" y="179"/>
                  </a:cubicBezTo>
                  <a:cubicBezTo>
                    <a:pt x="224" y="179"/>
                    <a:pt x="225" y="177"/>
                    <a:pt x="224" y="177"/>
                  </a:cubicBezTo>
                  <a:cubicBezTo>
                    <a:pt x="224" y="176"/>
                    <a:pt x="221" y="177"/>
                    <a:pt x="221" y="177"/>
                  </a:cubicBezTo>
                  <a:cubicBezTo>
                    <a:pt x="221" y="176"/>
                    <a:pt x="223" y="175"/>
                    <a:pt x="223" y="174"/>
                  </a:cubicBezTo>
                  <a:cubicBezTo>
                    <a:pt x="222" y="172"/>
                    <a:pt x="221" y="174"/>
                    <a:pt x="219" y="174"/>
                  </a:cubicBezTo>
                  <a:cubicBezTo>
                    <a:pt x="216" y="172"/>
                    <a:pt x="217" y="168"/>
                    <a:pt x="216" y="167"/>
                  </a:cubicBezTo>
                  <a:cubicBezTo>
                    <a:pt x="215" y="166"/>
                    <a:pt x="214" y="165"/>
                    <a:pt x="212" y="165"/>
                  </a:cubicBezTo>
                  <a:cubicBezTo>
                    <a:pt x="217" y="157"/>
                    <a:pt x="200" y="163"/>
                    <a:pt x="202" y="154"/>
                  </a:cubicBezTo>
                  <a:cubicBezTo>
                    <a:pt x="206" y="154"/>
                    <a:pt x="206" y="154"/>
                    <a:pt x="206" y="154"/>
                  </a:cubicBezTo>
                  <a:cubicBezTo>
                    <a:pt x="206" y="151"/>
                    <a:pt x="200" y="155"/>
                    <a:pt x="202" y="150"/>
                  </a:cubicBezTo>
                  <a:cubicBezTo>
                    <a:pt x="193" y="150"/>
                    <a:pt x="193" y="150"/>
                    <a:pt x="193" y="150"/>
                  </a:cubicBezTo>
                  <a:cubicBezTo>
                    <a:pt x="196" y="148"/>
                    <a:pt x="192" y="146"/>
                    <a:pt x="195" y="146"/>
                  </a:cubicBezTo>
                  <a:cubicBezTo>
                    <a:pt x="195" y="143"/>
                    <a:pt x="191" y="143"/>
                    <a:pt x="192" y="144"/>
                  </a:cubicBezTo>
                  <a:cubicBezTo>
                    <a:pt x="189" y="142"/>
                    <a:pt x="192" y="141"/>
                    <a:pt x="189" y="137"/>
                  </a:cubicBezTo>
                  <a:cubicBezTo>
                    <a:pt x="181" y="137"/>
                    <a:pt x="181" y="137"/>
                    <a:pt x="181" y="137"/>
                  </a:cubicBezTo>
                  <a:cubicBezTo>
                    <a:pt x="181" y="135"/>
                    <a:pt x="183" y="134"/>
                    <a:pt x="183" y="132"/>
                  </a:cubicBezTo>
                  <a:cubicBezTo>
                    <a:pt x="182" y="129"/>
                    <a:pt x="179" y="131"/>
                    <a:pt x="182" y="127"/>
                  </a:cubicBezTo>
                  <a:cubicBezTo>
                    <a:pt x="177" y="128"/>
                    <a:pt x="174" y="130"/>
                    <a:pt x="168" y="129"/>
                  </a:cubicBezTo>
                  <a:cubicBezTo>
                    <a:pt x="168" y="125"/>
                    <a:pt x="165" y="123"/>
                    <a:pt x="161" y="122"/>
                  </a:cubicBezTo>
                  <a:cubicBezTo>
                    <a:pt x="160" y="121"/>
                    <a:pt x="158" y="121"/>
                    <a:pt x="157" y="120"/>
                  </a:cubicBezTo>
                  <a:cubicBezTo>
                    <a:pt x="156" y="120"/>
                    <a:pt x="157" y="118"/>
                    <a:pt x="157" y="118"/>
                  </a:cubicBezTo>
                  <a:cubicBezTo>
                    <a:pt x="156" y="117"/>
                    <a:pt x="153" y="118"/>
                    <a:pt x="154" y="116"/>
                  </a:cubicBezTo>
                  <a:cubicBezTo>
                    <a:pt x="149" y="114"/>
                    <a:pt x="140" y="119"/>
                    <a:pt x="137" y="116"/>
                  </a:cubicBezTo>
                  <a:cubicBezTo>
                    <a:pt x="137" y="116"/>
                    <a:pt x="137" y="115"/>
                    <a:pt x="137" y="115"/>
                  </a:cubicBezTo>
                  <a:cubicBezTo>
                    <a:pt x="136" y="115"/>
                    <a:pt x="134" y="116"/>
                    <a:pt x="134" y="116"/>
                  </a:cubicBezTo>
                  <a:cubicBezTo>
                    <a:pt x="133" y="116"/>
                    <a:pt x="133" y="112"/>
                    <a:pt x="127" y="113"/>
                  </a:cubicBezTo>
                  <a:cubicBezTo>
                    <a:pt x="127" y="110"/>
                    <a:pt x="121" y="111"/>
                    <a:pt x="125" y="108"/>
                  </a:cubicBezTo>
                  <a:cubicBezTo>
                    <a:pt x="123" y="108"/>
                    <a:pt x="123" y="109"/>
                    <a:pt x="122" y="109"/>
                  </a:cubicBezTo>
                  <a:cubicBezTo>
                    <a:pt x="121" y="109"/>
                    <a:pt x="120" y="108"/>
                    <a:pt x="120" y="108"/>
                  </a:cubicBezTo>
                  <a:cubicBezTo>
                    <a:pt x="117" y="108"/>
                    <a:pt x="116" y="111"/>
                    <a:pt x="113" y="109"/>
                  </a:cubicBezTo>
                  <a:cubicBezTo>
                    <a:pt x="110" y="109"/>
                    <a:pt x="113" y="114"/>
                    <a:pt x="112" y="116"/>
                  </a:cubicBezTo>
                  <a:cubicBezTo>
                    <a:pt x="111" y="116"/>
                    <a:pt x="110" y="115"/>
                    <a:pt x="108" y="115"/>
                  </a:cubicBezTo>
                  <a:cubicBezTo>
                    <a:pt x="106" y="115"/>
                    <a:pt x="107" y="117"/>
                    <a:pt x="106" y="118"/>
                  </a:cubicBezTo>
                  <a:cubicBezTo>
                    <a:pt x="105" y="118"/>
                    <a:pt x="100" y="118"/>
                    <a:pt x="98" y="119"/>
                  </a:cubicBezTo>
                  <a:cubicBezTo>
                    <a:pt x="97" y="120"/>
                    <a:pt x="97" y="122"/>
                    <a:pt x="95" y="122"/>
                  </a:cubicBezTo>
                  <a:cubicBezTo>
                    <a:pt x="93" y="122"/>
                    <a:pt x="92" y="120"/>
                    <a:pt x="89" y="120"/>
                  </a:cubicBezTo>
                  <a:cubicBezTo>
                    <a:pt x="92" y="118"/>
                    <a:pt x="95" y="118"/>
                    <a:pt x="94" y="112"/>
                  </a:cubicBezTo>
                  <a:cubicBezTo>
                    <a:pt x="96" y="113"/>
                    <a:pt x="96" y="111"/>
                    <a:pt x="96" y="109"/>
                  </a:cubicBezTo>
                  <a:cubicBezTo>
                    <a:pt x="96" y="108"/>
                    <a:pt x="94" y="108"/>
                    <a:pt x="92" y="108"/>
                  </a:cubicBezTo>
                  <a:cubicBezTo>
                    <a:pt x="90" y="109"/>
                    <a:pt x="91" y="112"/>
                    <a:pt x="88" y="113"/>
                  </a:cubicBezTo>
                  <a:cubicBezTo>
                    <a:pt x="87" y="114"/>
                    <a:pt x="87" y="116"/>
                    <a:pt x="85" y="116"/>
                  </a:cubicBezTo>
                  <a:cubicBezTo>
                    <a:pt x="84" y="116"/>
                    <a:pt x="84" y="120"/>
                    <a:pt x="81" y="119"/>
                  </a:cubicBezTo>
                  <a:cubicBezTo>
                    <a:pt x="82" y="121"/>
                    <a:pt x="80" y="122"/>
                    <a:pt x="78" y="122"/>
                  </a:cubicBezTo>
                  <a:cubicBezTo>
                    <a:pt x="78" y="127"/>
                    <a:pt x="78" y="127"/>
                    <a:pt x="78" y="127"/>
                  </a:cubicBezTo>
                  <a:cubicBezTo>
                    <a:pt x="74" y="129"/>
                    <a:pt x="73" y="133"/>
                    <a:pt x="70" y="136"/>
                  </a:cubicBezTo>
                  <a:cubicBezTo>
                    <a:pt x="69" y="136"/>
                    <a:pt x="68" y="135"/>
                    <a:pt x="67" y="136"/>
                  </a:cubicBezTo>
                  <a:cubicBezTo>
                    <a:pt x="67" y="136"/>
                    <a:pt x="68" y="138"/>
                    <a:pt x="67" y="139"/>
                  </a:cubicBezTo>
                  <a:cubicBezTo>
                    <a:pt x="67" y="139"/>
                    <a:pt x="61" y="139"/>
                    <a:pt x="63" y="140"/>
                  </a:cubicBezTo>
                  <a:cubicBezTo>
                    <a:pt x="65" y="142"/>
                    <a:pt x="59" y="142"/>
                    <a:pt x="57" y="144"/>
                  </a:cubicBezTo>
                  <a:cubicBezTo>
                    <a:pt x="57" y="145"/>
                    <a:pt x="55" y="149"/>
                    <a:pt x="54" y="149"/>
                  </a:cubicBezTo>
                  <a:cubicBezTo>
                    <a:pt x="53" y="147"/>
                    <a:pt x="53" y="148"/>
                    <a:pt x="53" y="150"/>
                  </a:cubicBezTo>
                  <a:cubicBezTo>
                    <a:pt x="47" y="150"/>
                    <a:pt x="47" y="150"/>
                    <a:pt x="47" y="150"/>
                  </a:cubicBezTo>
                  <a:cubicBezTo>
                    <a:pt x="44" y="152"/>
                    <a:pt x="50" y="152"/>
                    <a:pt x="43" y="153"/>
                  </a:cubicBezTo>
                  <a:cubicBezTo>
                    <a:pt x="40" y="153"/>
                    <a:pt x="38" y="153"/>
                    <a:pt x="35" y="154"/>
                  </a:cubicBezTo>
                  <a:cubicBezTo>
                    <a:pt x="33" y="155"/>
                    <a:pt x="32" y="159"/>
                    <a:pt x="29" y="157"/>
                  </a:cubicBezTo>
                  <a:cubicBezTo>
                    <a:pt x="29" y="153"/>
                    <a:pt x="33" y="154"/>
                    <a:pt x="36" y="153"/>
                  </a:cubicBezTo>
                  <a:cubicBezTo>
                    <a:pt x="37" y="152"/>
                    <a:pt x="38" y="153"/>
                    <a:pt x="38" y="151"/>
                  </a:cubicBezTo>
                  <a:cubicBezTo>
                    <a:pt x="38" y="149"/>
                    <a:pt x="41" y="150"/>
                    <a:pt x="43" y="150"/>
                  </a:cubicBezTo>
                  <a:cubicBezTo>
                    <a:pt x="45" y="150"/>
                    <a:pt x="44" y="147"/>
                    <a:pt x="45" y="146"/>
                  </a:cubicBezTo>
                  <a:cubicBezTo>
                    <a:pt x="45" y="145"/>
                    <a:pt x="46" y="148"/>
                    <a:pt x="49" y="144"/>
                  </a:cubicBezTo>
                  <a:cubicBezTo>
                    <a:pt x="49" y="144"/>
                    <a:pt x="50" y="145"/>
                    <a:pt x="50" y="143"/>
                  </a:cubicBezTo>
                  <a:cubicBezTo>
                    <a:pt x="50" y="141"/>
                    <a:pt x="54" y="142"/>
                    <a:pt x="56" y="140"/>
                  </a:cubicBezTo>
                  <a:cubicBezTo>
                    <a:pt x="56" y="133"/>
                    <a:pt x="56" y="133"/>
                    <a:pt x="56" y="133"/>
                  </a:cubicBezTo>
                  <a:cubicBezTo>
                    <a:pt x="60" y="138"/>
                    <a:pt x="56" y="129"/>
                    <a:pt x="61" y="130"/>
                  </a:cubicBezTo>
                  <a:cubicBezTo>
                    <a:pt x="62" y="127"/>
                    <a:pt x="55" y="131"/>
                    <a:pt x="57" y="126"/>
                  </a:cubicBezTo>
                  <a:cubicBezTo>
                    <a:pt x="56" y="129"/>
                    <a:pt x="47" y="125"/>
                    <a:pt x="46" y="129"/>
                  </a:cubicBezTo>
                  <a:cubicBezTo>
                    <a:pt x="44" y="129"/>
                    <a:pt x="45" y="127"/>
                    <a:pt x="45" y="126"/>
                  </a:cubicBezTo>
                  <a:cubicBezTo>
                    <a:pt x="43" y="125"/>
                    <a:pt x="39" y="127"/>
                    <a:pt x="36" y="126"/>
                  </a:cubicBezTo>
                  <a:cubicBezTo>
                    <a:pt x="38" y="123"/>
                    <a:pt x="34" y="124"/>
                    <a:pt x="33" y="123"/>
                  </a:cubicBezTo>
                  <a:cubicBezTo>
                    <a:pt x="33" y="122"/>
                    <a:pt x="35" y="121"/>
                    <a:pt x="35" y="122"/>
                  </a:cubicBezTo>
                  <a:cubicBezTo>
                    <a:pt x="32" y="118"/>
                    <a:pt x="30" y="119"/>
                    <a:pt x="28" y="115"/>
                  </a:cubicBezTo>
                  <a:cubicBezTo>
                    <a:pt x="26" y="117"/>
                    <a:pt x="22" y="116"/>
                    <a:pt x="18" y="116"/>
                  </a:cubicBezTo>
                  <a:cubicBezTo>
                    <a:pt x="18" y="115"/>
                    <a:pt x="18" y="114"/>
                    <a:pt x="19" y="113"/>
                  </a:cubicBezTo>
                  <a:cubicBezTo>
                    <a:pt x="18" y="111"/>
                    <a:pt x="14" y="112"/>
                    <a:pt x="15" y="106"/>
                  </a:cubicBezTo>
                  <a:cubicBezTo>
                    <a:pt x="15" y="105"/>
                    <a:pt x="13" y="103"/>
                    <a:pt x="12" y="105"/>
                  </a:cubicBezTo>
                  <a:cubicBezTo>
                    <a:pt x="9" y="105"/>
                    <a:pt x="12" y="101"/>
                    <a:pt x="12" y="99"/>
                  </a:cubicBezTo>
                  <a:cubicBezTo>
                    <a:pt x="13" y="99"/>
                    <a:pt x="12" y="97"/>
                    <a:pt x="12" y="97"/>
                  </a:cubicBezTo>
                  <a:cubicBezTo>
                    <a:pt x="13" y="96"/>
                    <a:pt x="15" y="97"/>
                    <a:pt x="15" y="97"/>
                  </a:cubicBezTo>
                  <a:cubicBezTo>
                    <a:pt x="16" y="95"/>
                    <a:pt x="15" y="93"/>
                    <a:pt x="17" y="92"/>
                  </a:cubicBezTo>
                  <a:cubicBezTo>
                    <a:pt x="20" y="92"/>
                    <a:pt x="25" y="92"/>
                    <a:pt x="28" y="90"/>
                  </a:cubicBezTo>
                  <a:cubicBezTo>
                    <a:pt x="29" y="89"/>
                    <a:pt x="31" y="89"/>
                    <a:pt x="33" y="88"/>
                  </a:cubicBezTo>
                  <a:cubicBezTo>
                    <a:pt x="36" y="87"/>
                    <a:pt x="31" y="84"/>
                    <a:pt x="39" y="85"/>
                  </a:cubicBezTo>
                  <a:cubicBezTo>
                    <a:pt x="38" y="82"/>
                    <a:pt x="38" y="79"/>
                    <a:pt x="36" y="74"/>
                  </a:cubicBezTo>
                  <a:cubicBezTo>
                    <a:pt x="33" y="71"/>
                    <a:pt x="26" y="79"/>
                    <a:pt x="22" y="76"/>
                  </a:cubicBezTo>
                  <a:cubicBezTo>
                    <a:pt x="20" y="73"/>
                    <a:pt x="22" y="77"/>
                    <a:pt x="17" y="77"/>
                  </a:cubicBezTo>
                  <a:cubicBezTo>
                    <a:pt x="15" y="75"/>
                    <a:pt x="10" y="76"/>
                    <a:pt x="7" y="74"/>
                  </a:cubicBezTo>
                  <a:cubicBezTo>
                    <a:pt x="6" y="74"/>
                    <a:pt x="9" y="72"/>
                    <a:pt x="7" y="71"/>
                  </a:cubicBezTo>
                  <a:cubicBezTo>
                    <a:pt x="4" y="71"/>
                    <a:pt x="1" y="70"/>
                    <a:pt x="1" y="66"/>
                  </a:cubicBezTo>
                  <a:cubicBezTo>
                    <a:pt x="10" y="67"/>
                    <a:pt x="0" y="62"/>
                    <a:pt x="10" y="63"/>
                  </a:cubicBezTo>
                  <a:cubicBezTo>
                    <a:pt x="11" y="63"/>
                    <a:pt x="10" y="62"/>
                    <a:pt x="10" y="62"/>
                  </a:cubicBezTo>
                  <a:cubicBezTo>
                    <a:pt x="10" y="59"/>
                    <a:pt x="12" y="62"/>
                    <a:pt x="12" y="62"/>
                  </a:cubicBezTo>
                  <a:cubicBezTo>
                    <a:pt x="15" y="61"/>
                    <a:pt x="15" y="60"/>
                    <a:pt x="18" y="60"/>
                  </a:cubicBezTo>
                  <a:cubicBezTo>
                    <a:pt x="19" y="60"/>
                    <a:pt x="19" y="63"/>
                    <a:pt x="21" y="63"/>
                  </a:cubicBezTo>
                  <a:cubicBezTo>
                    <a:pt x="24" y="64"/>
                    <a:pt x="27" y="62"/>
                    <a:pt x="31" y="63"/>
                  </a:cubicBezTo>
                  <a:cubicBezTo>
                    <a:pt x="33" y="63"/>
                    <a:pt x="33" y="64"/>
                    <a:pt x="35" y="63"/>
                  </a:cubicBezTo>
                  <a:cubicBezTo>
                    <a:pt x="37" y="62"/>
                    <a:pt x="35" y="62"/>
                    <a:pt x="35" y="60"/>
                  </a:cubicBezTo>
                  <a:cubicBezTo>
                    <a:pt x="36" y="60"/>
                    <a:pt x="37" y="60"/>
                    <a:pt x="38" y="59"/>
                  </a:cubicBezTo>
                  <a:cubicBezTo>
                    <a:pt x="38" y="55"/>
                    <a:pt x="31" y="60"/>
                    <a:pt x="33" y="55"/>
                  </a:cubicBezTo>
                  <a:cubicBezTo>
                    <a:pt x="29" y="54"/>
                    <a:pt x="26" y="52"/>
                    <a:pt x="22" y="52"/>
                  </a:cubicBezTo>
                  <a:cubicBezTo>
                    <a:pt x="24" y="49"/>
                    <a:pt x="24" y="50"/>
                    <a:pt x="21" y="48"/>
                  </a:cubicBezTo>
                  <a:cubicBezTo>
                    <a:pt x="20" y="47"/>
                    <a:pt x="20" y="46"/>
                    <a:pt x="19" y="46"/>
                  </a:cubicBezTo>
                  <a:cubicBezTo>
                    <a:pt x="18" y="45"/>
                    <a:pt x="15" y="46"/>
                    <a:pt x="14" y="45"/>
                  </a:cubicBezTo>
                  <a:cubicBezTo>
                    <a:pt x="14" y="45"/>
                    <a:pt x="17" y="40"/>
                    <a:pt x="14" y="41"/>
                  </a:cubicBezTo>
                  <a:cubicBezTo>
                    <a:pt x="13" y="41"/>
                    <a:pt x="14" y="42"/>
                    <a:pt x="12" y="42"/>
                  </a:cubicBezTo>
                  <a:cubicBezTo>
                    <a:pt x="11" y="42"/>
                    <a:pt x="10" y="40"/>
                    <a:pt x="8" y="41"/>
                  </a:cubicBezTo>
                  <a:cubicBezTo>
                    <a:pt x="11" y="37"/>
                    <a:pt x="17" y="36"/>
                    <a:pt x="22" y="34"/>
                  </a:cubicBezTo>
                  <a:cubicBezTo>
                    <a:pt x="21" y="28"/>
                    <a:pt x="26" y="29"/>
                    <a:pt x="28" y="26"/>
                  </a:cubicBezTo>
                  <a:cubicBezTo>
                    <a:pt x="29" y="25"/>
                    <a:pt x="27" y="22"/>
                    <a:pt x="29" y="21"/>
                  </a:cubicBezTo>
                  <a:cubicBezTo>
                    <a:pt x="33" y="24"/>
                    <a:pt x="33" y="22"/>
                    <a:pt x="39" y="22"/>
                  </a:cubicBezTo>
                  <a:cubicBezTo>
                    <a:pt x="42" y="18"/>
                    <a:pt x="46" y="15"/>
                    <a:pt x="54" y="17"/>
                  </a:cubicBezTo>
                  <a:cubicBezTo>
                    <a:pt x="56" y="17"/>
                    <a:pt x="55" y="14"/>
                    <a:pt x="56" y="14"/>
                  </a:cubicBezTo>
                  <a:cubicBezTo>
                    <a:pt x="58" y="13"/>
                    <a:pt x="64" y="15"/>
                    <a:pt x="64" y="11"/>
                  </a:cubicBezTo>
                  <a:cubicBezTo>
                    <a:pt x="66" y="11"/>
                    <a:pt x="66" y="14"/>
                    <a:pt x="67" y="14"/>
                  </a:cubicBezTo>
                  <a:cubicBezTo>
                    <a:pt x="69" y="15"/>
                    <a:pt x="72" y="13"/>
                    <a:pt x="71" y="17"/>
                  </a:cubicBezTo>
                  <a:cubicBezTo>
                    <a:pt x="89" y="17"/>
                    <a:pt x="89" y="17"/>
                    <a:pt x="89" y="17"/>
                  </a:cubicBezTo>
                  <a:cubicBezTo>
                    <a:pt x="84" y="22"/>
                    <a:pt x="99" y="14"/>
                    <a:pt x="94" y="21"/>
                  </a:cubicBezTo>
                  <a:cubicBezTo>
                    <a:pt x="97" y="21"/>
                    <a:pt x="99" y="21"/>
                    <a:pt x="99" y="18"/>
                  </a:cubicBezTo>
                  <a:cubicBezTo>
                    <a:pt x="102" y="21"/>
                    <a:pt x="108" y="20"/>
                    <a:pt x="112" y="21"/>
                  </a:cubicBezTo>
                  <a:cubicBezTo>
                    <a:pt x="112" y="21"/>
                    <a:pt x="112" y="22"/>
                    <a:pt x="113" y="22"/>
                  </a:cubicBezTo>
                  <a:cubicBezTo>
                    <a:pt x="114" y="22"/>
                    <a:pt x="115" y="23"/>
                    <a:pt x="116" y="24"/>
                  </a:cubicBezTo>
                  <a:cubicBezTo>
                    <a:pt x="120" y="24"/>
                    <a:pt x="121" y="21"/>
                    <a:pt x="123" y="24"/>
                  </a:cubicBezTo>
                  <a:cubicBezTo>
                    <a:pt x="124" y="24"/>
                    <a:pt x="140" y="24"/>
                    <a:pt x="141" y="25"/>
                  </a:cubicBezTo>
                  <a:cubicBezTo>
                    <a:pt x="143" y="26"/>
                    <a:pt x="152" y="27"/>
                    <a:pt x="157" y="28"/>
                  </a:cubicBezTo>
                  <a:cubicBezTo>
                    <a:pt x="158" y="30"/>
                    <a:pt x="161" y="31"/>
                    <a:pt x="161" y="34"/>
                  </a:cubicBezTo>
                  <a:cubicBezTo>
                    <a:pt x="166" y="34"/>
                    <a:pt x="168" y="37"/>
                    <a:pt x="172" y="35"/>
                  </a:cubicBezTo>
                  <a:cubicBezTo>
                    <a:pt x="173" y="39"/>
                    <a:pt x="179" y="37"/>
                    <a:pt x="183" y="38"/>
                  </a:cubicBezTo>
                  <a:cubicBezTo>
                    <a:pt x="183" y="36"/>
                    <a:pt x="182" y="37"/>
                    <a:pt x="181" y="36"/>
                  </a:cubicBezTo>
                  <a:cubicBezTo>
                    <a:pt x="183" y="33"/>
                    <a:pt x="187" y="30"/>
                    <a:pt x="192" y="29"/>
                  </a:cubicBezTo>
                  <a:cubicBezTo>
                    <a:pt x="191" y="32"/>
                    <a:pt x="193" y="32"/>
                    <a:pt x="193" y="31"/>
                  </a:cubicBezTo>
                  <a:cubicBezTo>
                    <a:pt x="195" y="31"/>
                    <a:pt x="194" y="33"/>
                    <a:pt x="196" y="34"/>
                  </a:cubicBezTo>
                  <a:cubicBezTo>
                    <a:pt x="199" y="34"/>
                    <a:pt x="199" y="32"/>
                    <a:pt x="199" y="29"/>
                  </a:cubicBezTo>
                  <a:cubicBezTo>
                    <a:pt x="202" y="29"/>
                    <a:pt x="203" y="30"/>
                    <a:pt x="205" y="31"/>
                  </a:cubicBezTo>
                  <a:cubicBezTo>
                    <a:pt x="206" y="29"/>
                    <a:pt x="204" y="28"/>
                    <a:pt x="207" y="25"/>
                  </a:cubicBezTo>
                  <a:cubicBezTo>
                    <a:pt x="210" y="25"/>
                    <a:pt x="211" y="27"/>
                    <a:pt x="212" y="25"/>
                  </a:cubicBezTo>
                  <a:cubicBezTo>
                    <a:pt x="214" y="26"/>
                    <a:pt x="212" y="28"/>
                    <a:pt x="210" y="28"/>
                  </a:cubicBezTo>
                  <a:cubicBezTo>
                    <a:pt x="212" y="32"/>
                    <a:pt x="221" y="24"/>
                    <a:pt x="224" y="29"/>
                  </a:cubicBezTo>
                  <a:cubicBezTo>
                    <a:pt x="229" y="30"/>
                    <a:pt x="221" y="25"/>
                    <a:pt x="226" y="25"/>
                  </a:cubicBezTo>
                  <a:cubicBezTo>
                    <a:pt x="226" y="23"/>
                    <a:pt x="227" y="22"/>
                    <a:pt x="230" y="22"/>
                  </a:cubicBezTo>
                  <a:cubicBezTo>
                    <a:pt x="230" y="26"/>
                    <a:pt x="230" y="26"/>
                    <a:pt x="230" y="26"/>
                  </a:cubicBezTo>
                  <a:cubicBezTo>
                    <a:pt x="233" y="23"/>
                    <a:pt x="234" y="29"/>
                    <a:pt x="237" y="29"/>
                  </a:cubicBezTo>
                  <a:cubicBezTo>
                    <a:pt x="241" y="30"/>
                    <a:pt x="244" y="29"/>
                    <a:pt x="245" y="26"/>
                  </a:cubicBezTo>
                  <a:cubicBezTo>
                    <a:pt x="247" y="28"/>
                    <a:pt x="251" y="28"/>
                    <a:pt x="249" y="32"/>
                  </a:cubicBezTo>
                  <a:cubicBezTo>
                    <a:pt x="253" y="31"/>
                    <a:pt x="256" y="30"/>
                    <a:pt x="256" y="26"/>
                  </a:cubicBezTo>
                  <a:cubicBezTo>
                    <a:pt x="260" y="29"/>
                    <a:pt x="262" y="25"/>
                    <a:pt x="265" y="29"/>
                  </a:cubicBezTo>
                  <a:cubicBezTo>
                    <a:pt x="275" y="29"/>
                    <a:pt x="275" y="29"/>
                    <a:pt x="275" y="29"/>
                  </a:cubicBezTo>
                  <a:cubicBezTo>
                    <a:pt x="275" y="30"/>
                    <a:pt x="273" y="32"/>
                    <a:pt x="273" y="32"/>
                  </a:cubicBezTo>
                  <a:cubicBezTo>
                    <a:pt x="273" y="32"/>
                    <a:pt x="277" y="34"/>
                    <a:pt x="276" y="34"/>
                  </a:cubicBezTo>
                  <a:cubicBezTo>
                    <a:pt x="277" y="34"/>
                    <a:pt x="278" y="32"/>
                    <a:pt x="280" y="32"/>
                  </a:cubicBezTo>
                  <a:cubicBezTo>
                    <a:pt x="281" y="32"/>
                    <a:pt x="280" y="35"/>
                    <a:pt x="280" y="35"/>
                  </a:cubicBezTo>
                  <a:cubicBezTo>
                    <a:pt x="284" y="37"/>
                    <a:pt x="290" y="34"/>
                    <a:pt x="294" y="35"/>
                  </a:cubicBezTo>
                  <a:cubicBezTo>
                    <a:pt x="295" y="37"/>
                    <a:pt x="297" y="36"/>
                    <a:pt x="299" y="36"/>
                  </a:cubicBezTo>
                  <a:cubicBezTo>
                    <a:pt x="296" y="41"/>
                    <a:pt x="303" y="37"/>
                    <a:pt x="303" y="41"/>
                  </a:cubicBezTo>
                  <a:cubicBezTo>
                    <a:pt x="303" y="44"/>
                    <a:pt x="300" y="42"/>
                    <a:pt x="300" y="45"/>
                  </a:cubicBezTo>
                  <a:cubicBezTo>
                    <a:pt x="300" y="47"/>
                    <a:pt x="301" y="47"/>
                    <a:pt x="301" y="49"/>
                  </a:cubicBezTo>
                  <a:cubicBezTo>
                    <a:pt x="316" y="48"/>
                    <a:pt x="329" y="47"/>
                    <a:pt x="341" y="52"/>
                  </a:cubicBezTo>
                  <a:cubicBezTo>
                    <a:pt x="340" y="53"/>
                    <a:pt x="339" y="54"/>
                    <a:pt x="339" y="56"/>
                  </a:cubicBezTo>
                  <a:cubicBezTo>
                    <a:pt x="342" y="56"/>
                    <a:pt x="342" y="54"/>
                    <a:pt x="345" y="55"/>
                  </a:cubicBezTo>
                  <a:cubicBezTo>
                    <a:pt x="344" y="50"/>
                    <a:pt x="345" y="51"/>
                    <a:pt x="343" y="46"/>
                  </a:cubicBezTo>
                  <a:cubicBezTo>
                    <a:pt x="344" y="44"/>
                    <a:pt x="355" y="44"/>
                    <a:pt x="352" y="42"/>
                  </a:cubicBezTo>
                  <a:cubicBezTo>
                    <a:pt x="353" y="39"/>
                    <a:pt x="354" y="42"/>
                    <a:pt x="356" y="42"/>
                  </a:cubicBezTo>
                  <a:cubicBezTo>
                    <a:pt x="356" y="43"/>
                    <a:pt x="359" y="43"/>
                    <a:pt x="359" y="45"/>
                  </a:cubicBezTo>
                  <a:cubicBezTo>
                    <a:pt x="364" y="46"/>
                    <a:pt x="368" y="43"/>
                    <a:pt x="373" y="45"/>
                  </a:cubicBezTo>
                  <a:cubicBezTo>
                    <a:pt x="373" y="45"/>
                    <a:pt x="373" y="46"/>
                    <a:pt x="374" y="46"/>
                  </a:cubicBezTo>
                  <a:cubicBezTo>
                    <a:pt x="375" y="46"/>
                    <a:pt x="376" y="47"/>
                    <a:pt x="377" y="48"/>
                  </a:cubicBezTo>
                  <a:cubicBezTo>
                    <a:pt x="382" y="48"/>
                    <a:pt x="387" y="45"/>
                    <a:pt x="394" y="46"/>
                  </a:cubicBezTo>
                  <a:cubicBezTo>
                    <a:pt x="398" y="43"/>
                    <a:pt x="397" y="41"/>
                    <a:pt x="398" y="38"/>
                  </a:cubicBezTo>
                  <a:cubicBezTo>
                    <a:pt x="397" y="33"/>
                    <a:pt x="393" y="35"/>
                    <a:pt x="393" y="34"/>
                  </a:cubicBezTo>
                  <a:cubicBezTo>
                    <a:pt x="393" y="26"/>
                    <a:pt x="406" y="30"/>
                    <a:pt x="409" y="32"/>
                  </a:cubicBezTo>
                  <a:cubicBezTo>
                    <a:pt x="409" y="34"/>
                    <a:pt x="408" y="35"/>
                    <a:pt x="405" y="35"/>
                  </a:cubicBezTo>
                  <a:cubicBezTo>
                    <a:pt x="408" y="38"/>
                    <a:pt x="405" y="39"/>
                    <a:pt x="404" y="41"/>
                  </a:cubicBezTo>
                  <a:cubicBezTo>
                    <a:pt x="403" y="44"/>
                    <a:pt x="406" y="43"/>
                    <a:pt x="408" y="43"/>
                  </a:cubicBezTo>
                  <a:cubicBezTo>
                    <a:pt x="406" y="48"/>
                    <a:pt x="409" y="48"/>
                    <a:pt x="407" y="52"/>
                  </a:cubicBezTo>
                  <a:cubicBezTo>
                    <a:pt x="411" y="54"/>
                    <a:pt x="413" y="45"/>
                    <a:pt x="412" y="46"/>
                  </a:cubicBezTo>
                  <a:cubicBezTo>
                    <a:pt x="413" y="46"/>
                    <a:pt x="416" y="50"/>
                    <a:pt x="415" y="43"/>
                  </a:cubicBezTo>
                  <a:cubicBezTo>
                    <a:pt x="421" y="44"/>
                    <a:pt x="420" y="38"/>
                    <a:pt x="423" y="36"/>
                  </a:cubicBezTo>
                  <a:cubicBezTo>
                    <a:pt x="422" y="32"/>
                    <a:pt x="419" y="29"/>
                    <a:pt x="414" y="29"/>
                  </a:cubicBezTo>
                  <a:cubicBezTo>
                    <a:pt x="416" y="27"/>
                    <a:pt x="411" y="24"/>
                    <a:pt x="407" y="22"/>
                  </a:cubicBezTo>
                  <a:cubicBezTo>
                    <a:pt x="407" y="20"/>
                    <a:pt x="407" y="18"/>
                    <a:pt x="405" y="18"/>
                  </a:cubicBezTo>
                  <a:cubicBezTo>
                    <a:pt x="405" y="15"/>
                    <a:pt x="409" y="14"/>
                    <a:pt x="409" y="11"/>
                  </a:cubicBezTo>
                  <a:cubicBezTo>
                    <a:pt x="409" y="10"/>
                    <a:pt x="413" y="9"/>
                    <a:pt x="412" y="8"/>
                  </a:cubicBezTo>
                  <a:cubicBezTo>
                    <a:pt x="408" y="5"/>
                    <a:pt x="417" y="9"/>
                    <a:pt x="414" y="5"/>
                  </a:cubicBezTo>
                  <a:cubicBezTo>
                    <a:pt x="414" y="0"/>
                    <a:pt x="417" y="7"/>
                    <a:pt x="418" y="7"/>
                  </a:cubicBezTo>
                  <a:cubicBezTo>
                    <a:pt x="419" y="7"/>
                    <a:pt x="422" y="6"/>
                    <a:pt x="423" y="7"/>
                  </a:cubicBezTo>
                  <a:cubicBezTo>
                    <a:pt x="424" y="7"/>
                    <a:pt x="421" y="9"/>
                    <a:pt x="422" y="10"/>
                  </a:cubicBezTo>
                  <a:cubicBezTo>
                    <a:pt x="423" y="10"/>
                    <a:pt x="426" y="9"/>
                    <a:pt x="426" y="10"/>
                  </a:cubicBezTo>
                  <a:cubicBezTo>
                    <a:pt x="427" y="10"/>
                    <a:pt x="425" y="13"/>
                    <a:pt x="426" y="14"/>
                  </a:cubicBezTo>
                  <a:cubicBezTo>
                    <a:pt x="426" y="14"/>
                    <a:pt x="429" y="14"/>
                    <a:pt x="429" y="14"/>
                  </a:cubicBezTo>
                  <a:cubicBezTo>
                    <a:pt x="430" y="17"/>
                    <a:pt x="427" y="16"/>
                    <a:pt x="429" y="19"/>
                  </a:cubicBezTo>
                  <a:cubicBezTo>
                    <a:pt x="430" y="20"/>
                    <a:pt x="431" y="21"/>
                    <a:pt x="430" y="22"/>
                  </a:cubicBezTo>
                  <a:cubicBezTo>
                    <a:pt x="430" y="22"/>
                    <a:pt x="429" y="23"/>
                    <a:pt x="429" y="24"/>
                  </a:cubicBezTo>
                  <a:cubicBezTo>
                    <a:pt x="429" y="26"/>
                    <a:pt x="428" y="26"/>
                    <a:pt x="428" y="28"/>
                  </a:cubicBezTo>
                  <a:cubicBezTo>
                    <a:pt x="427" y="30"/>
                    <a:pt x="437" y="31"/>
                    <a:pt x="435" y="26"/>
                  </a:cubicBezTo>
                  <a:cubicBezTo>
                    <a:pt x="437" y="26"/>
                    <a:pt x="436" y="30"/>
                    <a:pt x="440" y="29"/>
                  </a:cubicBezTo>
                  <a:cubicBezTo>
                    <a:pt x="438" y="32"/>
                    <a:pt x="441" y="32"/>
                    <a:pt x="440" y="36"/>
                  </a:cubicBezTo>
                  <a:cubicBezTo>
                    <a:pt x="446" y="37"/>
                    <a:pt x="445" y="32"/>
                    <a:pt x="450" y="35"/>
                  </a:cubicBezTo>
                  <a:cubicBezTo>
                    <a:pt x="451" y="35"/>
                    <a:pt x="451" y="34"/>
                    <a:pt x="451" y="34"/>
                  </a:cubicBezTo>
                  <a:cubicBezTo>
                    <a:pt x="455" y="34"/>
                    <a:pt x="450" y="35"/>
                    <a:pt x="453" y="38"/>
                  </a:cubicBezTo>
                  <a:cubicBezTo>
                    <a:pt x="453" y="38"/>
                    <a:pt x="456" y="39"/>
                    <a:pt x="456" y="39"/>
                  </a:cubicBezTo>
                  <a:cubicBezTo>
                    <a:pt x="456" y="42"/>
                    <a:pt x="451" y="43"/>
                    <a:pt x="453" y="48"/>
                  </a:cubicBezTo>
                  <a:moveTo>
                    <a:pt x="286" y="63"/>
                  </a:moveTo>
                  <a:cubicBezTo>
                    <a:pt x="285" y="61"/>
                    <a:pt x="288" y="59"/>
                    <a:pt x="286" y="59"/>
                  </a:cubicBezTo>
                  <a:cubicBezTo>
                    <a:pt x="286" y="60"/>
                    <a:pt x="286" y="60"/>
                    <a:pt x="284" y="60"/>
                  </a:cubicBezTo>
                  <a:cubicBezTo>
                    <a:pt x="284" y="58"/>
                    <a:pt x="285" y="56"/>
                    <a:pt x="283" y="56"/>
                  </a:cubicBezTo>
                  <a:cubicBezTo>
                    <a:pt x="281" y="58"/>
                    <a:pt x="275" y="63"/>
                    <a:pt x="272" y="59"/>
                  </a:cubicBezTo>
                  <a:cubicBezTo>
                    <a:pt x="271" y="55"/>
                    <a:pt x="278" y="60"/>
                    <a:pt x="276" y="55"/>
                  </a:cubicBezTo>
                  <a:cubicBezTo>
                    <a:pt x="275" y="54"/>
                    <a:pt x="273" y="55"/>
                    <a:pt x="273" y="53"/>
                  </a:cubicBezTo>
                  <a:cubicBezTo>
                    <a:pt x="271" y="52"/>
                    <a:pt x="270" y="55"/>
                    <a:pt x="268" y="56"/>
                  </a:cubicBezTo>
                  <a:cubicBezTo>
                    <a:pt x="265" y="57"/>
                    <a:pt x="261" y="56"/>
                    <a:pt x="258" y="57"/>
                  </a:cubicBezTo>
                  <a:cubicBezTo>
                    <a:pt x="258" y="57"/>
                    <a:pt x="257" y="58"/>
                    <a:pt x="256" y="59"/>
                  </a:cubicBezTo>
                  <a:cubicBezTo>
                    <a:pt x="252" y="60"/>
                    <a:pt x="247" y="60"/>
                    <a:pt x="242" y="60"/>
                  </a:cubicBezTo>
                  <a:cubicBezTo>
                    <a:pt x="243" y="63"/>
                    <a:pt x="240" y="64"/>
                    <a:pt x="242" y="64"/>
                  </a:cubicBezTo>
                  <a:cubicBezTo>
                    <a:pt x="242" y="63"/>
                    <a:pt x="244" y="63"/>
                    <a:pt x="244" y="66"/>
                  </a:cubicBezTo>
                  <a:cubicBezTo>
                    <a:pt x="250" y="67"/>
                    <a:pt x="259" y="60"/>
                    <a:pt x="261" y="66"/>
                  </a:cubicBezTo>
                  <a:cubicBezTo>
                    <a:pt x="257" y="63"/>
                    <a:pt x="259" y="66"/>
                    <a:pt x="256" y="67"/>
                  </a:cubicBezTo>
                  <a:cubicBezTo>
                    <a:pt x="254" y="67"/>
                    <a:pt x="252" y="68"/>
                    <a:pt x="251" y="70"/>
                  </a:cubicBezTo>
                  <a:cubicBezTo>
                    <a:pt x="258" y="71"/>
                    <a:pt x="262" y="68"/>
                    <a:pt x="269" y="69"/>
                  </a:cubicBezTo>
                  <a:cubicBezTo>
                    <a:pt x="269" y="70"/>
                    <a:pt x="269" y="73"/>
                    <a:pt x="270" y="73"/>
                  </a:cubicBezTo>
                  <a:cubicBezTo>
                    <a:pt x="271" y="71"/>
                    <a:pt x="273" y="71"/>
                    <a:pt x="275" y="71"/>
                  </a:cubicBezTo>
                  <a:cubicBezTo>
                    <a:pt x="275" y="69"/>
                    <a:pt x="276" y="67"/>
                    <a:pt x="277" y="66"/>
                  </a:cubicBezTo>
                  <a:cubicBezTo>
                    <a:pt x="280" y="63"/>
                    <a:pt x="279" y="66"/>
                    <a:pt x="283" y="66"/>
                  </a:cubicBezTo>
                  <a:cubicBezTo>
                    <a:pt x="283" y="64"/>
                    <a:pt x="284" y="62"/>
                    <a:pt x="286" y="63"/>
                  </a:cubicBezTo>
                  <a:moveTo>
                    <a:pt x="296" y="111"/>
                  </a:moveTo>
                  <a:cubicBezTo>
                    <a:pt x="297" y="107"/>
                    <a:pt x="301" y="108"/>
                    <a:pt x="303" y="106"/>
                  </a:cubicBezTo>
                  <a:cubicBezTo>
                    <a:pt x="303" y="106"/>
                    <a:pt x="305" y="107"/>
                    <a:pt x="306" y="106"/>
                  </a:cubicBezTo>
                  <a:cubicBezTo>
                    <a:pt x="308" y="106"/>
                    <a:pt x="310" y="106"/>
                    <a:pt x="313" y="105"/>
                  </a:cubicBezTo>
                  <a:cubicBezTo>
                    <a:pt x="313" y="105"/>
                    <a:pt x="314" y="103"/>
                    <a:pt x="314" y="102"/>
                  </a:cubicBezTo>
                  <a:cubicBezTo>
                    <a:pt x="318" y="100"/>
                    <a:pt x="320" y="103"/>
                    <a:pt x="321" y="101"/>
                  </a:cubicBezTo>
                  <a:cubicBezTo>
                    <a:pt x="320" y="101"/>
                    <a:pt x="319" y="100"/>
                    <a:pt x="321" y="99"/>
                  </a:cubicBezTo>
                  <a:cubicBezTo>
                    <a:pt x="324" y="100"/>
                    <a:pt x="324" y="98"/>
                    <a:pt x="325" y="99"/>
                  </a:cubicBezTo>
                  <a:cubicBezTo>
                    <a:pt x="326" y="100"/>
                    <a:pt x="327" y="98"/>
                    <a:pt x="327" y="98"/>
                  </a:cubicBezTo>
                  <a:cubicBezTo>
                    <a:pt x="324" y="99"/>
                    <a:pt x="327" y="95"/>
                    <a:pt x="329" y="98"/>
                  </a:cubicBezTo>
                  <a:cubicBezTo>
                    <a:pt x="330" y="95"/>
                    <a:pt x="332" y="95"/>
                    <a:pt x="332" y="91"/>
                  </a:cubicBezTo>
                  <a:cubicBezTo>
                    <a:pt x="327" y="90"/>
                    <a:pt x="326" y="93"/>
                    <a:pt x="321" y="92"/>
                  </a:cubicBezTo>
                  <a:cubicBezTo>
                    <a:pt x="321" y="95"/>
                    <a:pt x="320" y="96"/>
                    <a:pt x="318" y="97"/>
                  </a:cubicBezTo>
                  <a:cubicBezTo>
                    <a:pt x="314" y="99"/>
                    <a:pt x="315" y="96"/>
                    <a:pt x="311" y="97"/>
                  </a:cubicBezTo>
                  <a:cubicBezTo>
                    <a:pt x="310" y="97"/>
                    <a:pt x="311" y="98"/>
                    <a:pt x="308" y="98"/>
                  </a:cubicBezTo>
                  <a:cubicBezTo>
                    <a:pt x="306" y="98"/>
                    <a:pt x="306" y="96"/>
                    <a:pt x="303" y="97"/>
                  </a:cubicBezTo>
                  <a:cubicBezTo>
                    <a:pt x="302" y="96"/>
                    <a:pt x="303" y="94"/>
                    <a:pt x="301" y="94"/>
                  </a:cubicBezTo>
                  <a:cubicBezTo>
                    <a:pt x="301" y="96"/>
                    <a:pt x="301" y="97"/>
                    <a:pt x="300" y="98"/>
                  </a:cubicBezTo>
                  <a:cubicBezTo>
                    <a:pt x="300" y="100"/>
                    <a:pt x="302" y="99"/>
                    <a:pt x="303" y="101"/>
                  </a:cubicBezTo>
                  <a:cubicBezTo>
                    <a:pt x="298" y="100"/>
                    <a:pt x="298" y="102"/>
                    <a:pt x="297" y="104"/>
                  </a:cubicBezTo>
                  <a:cubicBezTo>
                    <a:pt x="295" y="106"/>
                    <a:pt x="292" y="104"/>
                    <a:pt x="292" y="106"/>
                  </a:cubicBezTo>
                  <a:cubicBezTo>
                    <a:pt x="291" y="110"/>
                    <a:pt x="285" y="106"/>
                    <a:pt x="287" y="111"/>
                  </a:cubicBezTo>
                  <a:lnTo>
                    <a:pt x="296" y="111"/>
                  </a:lnTo>
                  <a:close/>
                  <a:moveTo>
                    <a:pt x="398" y="165"/>
                  </a:moveTo>
                  <a:cubicBezTo>
                    <a:pt x="397" y="166"/>
                    <a:pt x="397" y="167"/>
                    <a:pt x="397" y="167"/>
                  </a:cubicBezTo>
                  <a:cubicBezTo>
                    <a:pt x="396" y="167"/>
                    <a:pt x="393" y="168"/>
                    <a:pt x="393" y="168"/>
                  </a:cubicBezTo>
                  <a:cubicBezTo>
                    <a:pt x="391" y="170"/>
                    <a:pt x="394" y="174"/>
                    <a:pt x="391" y="174"/>
                  </a:cubicBezTo>
                  <a:cubicBezTo>
                    <a:pt x="391" y="172"/>
                    <a:pt x="391" y="170"/>
                    <a:pt x="390" y="170"/>
                  </a:cubicBezTo>
                  <a:cubicBezTo>
                    <a:pt x="390" y="175"/>
                    <a:pt x="390" y="175"/>
                    <a:pt x="390" y="175"/>
                  </a:cubicBezTo>
                  <a:cubicBezTo>
                    <a:pt x="397" y="175"/>
                    <a:pt x="397" y="175"/>
                    <a:pt x="397" y="175"/>
                  </a:cubicBezTo>
                  <a:cubicBezTo>
                    <a:pt x="396" y="177"/>
                    <a:pt x="399" y="179"/>
                    <a:pt x="400" y="181"/>
                  </a:cubicBezTo>
                  <a:cubicBezTo>
                    <a:pt x="401" y="185"/>
                    <a:pt x="402" y="184"/>
                    <a:pt x="404" y="186"/>
                  </a:cubicBezTo>
                  <a:cubicBezTo>
                    <a:pt x="402" y="187"/>
                    <a:pt x="400" y="187"/>
                    <a:pt x="401" y="189"/>
                  </a:cubicBezTo>
                  <a:cubicBezTo>
                    <a:pt x="401" y="191"/>
                    <a:pt x="403" y="191"/>
                    <a:pt x="402" y="193"/>
                  </a:cubicBezTo>
                  <a:cubicBezTo>
                    <a:pt x="408" y="193"/>
                    <a:pt x="408" y="193"/>
                    <a:pt x="408" y="193"/>
                  </a:cubicBezTo>
                  <a:cubicBezTo>
                    <a:pt x="410" y="192"/>
                    <a:pt x="410" y="188"/>
                    <a:pt x="409" y="185"/>
                  </a:cubicBezTo>
                  <a:cubicBezTo>
                    <a:pt x="408" y="184"/>
                    <a:pt x="406" y="184"/>
                    <a:pt x="405" y="182"/>
                  </a:cubicBezTo>
                  <a:cubicBezTo>
                    <a:pt x="408" y="175"/>
                    <a:pt x="405" y="179"/>
                    <a:pt x="404" y="177"/>
                  </a:cubicBezTo>
                  <a:cubicBezTo>
                    <a:pt x="402" y="174"/>
                    <a:pt x="402" y="169"/>
                    <a:pt x="401" y="165"/>
                  </a:cubicBezTo>
                  <a:cubicBezTo>
                    <a:pt x="400" y="166"/>
                    <a:pt x="399" y="165"/>
                    <a:pt x="398" y="165"/>
                  </a:cubicBezTo>
                  <a:moveTo>
                    <a:pt x="453" y="209"/>
                  </a:moveTo>
                  <a:cubicBezTo>
                    <a:pt x="448" y="207"/>
                    <a:pt x="449" y="211"/>
                    <a:pt x="447" y="212"/>
                  </a:cubicBezTo>
                  <a:cubicBezTo>
                    <a:pt x="447" y="211"/>
                    <a:pt x="446" y="210"/>
                    <a:pt x="444" y="210"/>
                  </a:cubicBezTo>
                  <a:cubicBezTo>
                    <a:pt x="445" y="215"/>
                    <a:pt x="439" y="213"/>
                    <a:pt x="437" y="214"/>
                  </a:cubicBezTo>
                  <a:cubicBezTo>
                    <a:pt x="436" y="215"/>
                    <a:pt x="437" y="216"/>
                    <a:pt x="436" y="217"/>
                  </a:cubicBezTo>
                  <a:cubicBezTo>
                    <a:pt x="435" y="218"/>
                    <a:pt x="433" y="217"/>
                    <a:pt x="433" y="219"/>
                  </a:cubicBezTo>
                  <a:cubicBezTo>
                    <a:pt x="436" y="219"/>
                    <a:pt x="433" y="220"/>
                    <a:pt x="433" y="223"/>
                  </a:cubicBezTo>
                  <a:cubicBezTo>
                    <a:pt x="436" y="225"/>
                    <a:pt x="437" y="221"/>
                    <a:pt x="439" y="220"/>
                  </a:cubicBezTo>
                  <a:cubicBezTo>
                    <a:pt x="441" y="219"/>
                    <a:pt x="444" y="220"/>
                    <a:pt x="447" y="220"/>
                  </a:cubicBezTo>
                  <a:cubicBezTo>
                    <a:pt x="449" y="220"/>
                    <a:pt x="449" y="219"/>
                    <a:pt x="451" y="219"/>
                  </a:cubicBezTo>
                  <a:cubicBezTo>
                    <a:pt x="455" y="218"/>
                    <a:pt x="459" y="220"/>
                    <a:pt x="460" y="221"/>
                  </a:cubicBezTo>
                  <a:cubicBezTo>
                    <a:pt x="459" y="222"/>
                    <a:pt x="457" y="222"/>
                    <a:pt x="457" y="223"/>
                  </a:cubicBezTo>
                  <a:cubicBezTo>
                    <a:pt x="458" y="222"/>
                    <a:pt x="458" y="224"/>
                    <a:pt x="458" y="224"/>
                  </a:cubicBezTo>
                  <a:cubicBezTo>
                    <a:pt x="459" y="224"/>
                    <a:pt x="460" y="223"/>
                    <a:pt x="460" y="223"/>
                  </a:cubicBezTo>
                  <a:cubicBezTo>
                    <a:pt x="465" y="223"/>
                    <a:pt x="463" y="224"/>
                    <a:pt x="467" y="221"/>
                  </a:cubicBezTo>
                  <a:cubicBezTo>
                    <a:pt x="471" y="219"/>
                    <a:pt x="474" y="223"/>
                    <a:pt x="477" y="220"/>
                  </a:cubicBezTo>
                  <a:cubicBezTo>
                    <a:pt x="473" y="219"/>
                    <a:pt x="477" y="214"/>
                    <a:pt x="474" y="217"/>
                  </a:cubicBezTo>
                  <a:cubicBezTo>
                    <a:pt x="471" y="220"/>
                    <a:pt x="471" y="212"/>
                    <a:pt x="471" y="212"/>
                  </a:cubicBezTo>
                  <a:cubicBezTo>
                    <a:pt x="471" y="211"/>
                    <a:pt x="467" y="212"/>
                    <a:pt x="468" y="209"/>
                  </a:cubicBezTo>
                  <a:cubicBezTo>
                    <a:pt x="461" y="209"/>
                    <a:pt x="461" y="209"/>
                    <a:pt x="461" y="209"/>
                  </a:cubicBezTo>
                  <a:cubicBezTo>
                    <a:pt x="462" y="207"/>
                    <a:pt x="463" y="206"/>
                    <a:pt x="461" y="205"/>
                  </a:cubicBezTo>
                  <a:cubicBezTo>
                    <a:pt x="457" y="206"/>
                    <a:pt x="458" y="205"/>
                    <a:pt x="453" y="205"/>
                  </a:cubicBezTo>
                  <a:cubicBezTo>
                    <a:pt x="452" y="207"/>
                    <a:pt x="451" y="207"/>
                    <a:pt x="453" y="209"/>
                  </a:cubicBezTo>
                  <a:moveTo>
                    <a:pt x="491" y="244"/>
                  </a:moveTo>
                  <a:cubicBezTo>
                    <a:pt x="490" y="244"/>
                    <a:pt x="489" y="244"/>
                    <a:pt x="489" y="243"/>
                  </a:cubicBezTo>
                  <a:cubicBezTo>
                    <a:pt x="495" y="244"/>
                    <a:pt x="489" y="233"/>
                    <a:pt x="495" y="234"/>
                  </a:cubicBezTo>
                  <a:cubicBezTo>
                    <a:pt x="498" y="237"/>
                    <a:pt x="499" y="233"/>
                    <a:pt x="503" y="234"/>
                  </a:cubicBezTo>
                  <a:cubicBezTo>
                    <a:pt x="501" y="226"/>
                    <a:pt x="491" y="224"/>
                    <a:pt x="482" y="226"/>
                  </a:cubicBezTo>
                  <a:cubicBezTo>
                    <a:pt x="481" y="225"/>
                    <a:pt x="481" y="225"/>
                    <a:pt x="481" y="223"/>
                  </a:cubicBezTo>
                  <a:cubicBezTo>
                    <a:pt x="478" y="222"/>
                    <a:pt x="477" y="226"/>
                    <a:pt x="474" y="226"/>
                  </a:cubicBezTo>
                  <a:cubicBezTo>
                    <a:pt x="472" y="226"/>
                    <a:pt x="472" y="224"/>
                    <a:pt x="470" y="224"/>
                  </a:cubicBezTo>
                  <a:cubicBezTo>
                    <a:pt x="468" y="225"/>
                    <a:pt x="467" y="226"/>
                    <a:pt x="465" y="227"/>
                  </a:cubicBezTo>
                  <a:cubicBezTo>
                    <a:pt x="463" y="228"/>
                    <a:pt x="462" y="228"/>
                    <a:pt x="460" y="228"/>
                  </a:cubicBezTo>
                  <a:cubicBezTo>
                    <a:pt x="460" y="231"/>
                    <a:pt x="459" y="232"/>
                    <a:pt x="457" y="233"/>
                  </a:cubicBezTo>
                  <a:cubicBezTo>
                    <a:pt x="457" y="244"/>
                    <a:pt x="455" y="245"/>
                    <a:pt x="456" y="257"/>
                  </a:cubicBezTo>
                  <a:cubicBezTo>
                    <a:pt x="461" y="259"/>
                    <a:pt x="458" y="253"/>
                    <a:pt x="463" y="254"/>
                  </a:cubicBezTo>
                  <a:cubicBezTo>
                    <a:pt x="462" y="251"/>
                    <a:pt x="463" y="249"/>
                    <a:pt x="464" y="248"/>
                  </a:cubicBezTo>
                  <a:cubicBezTo>
                    <a:pt x="466" y="245"/>
                    <a:pt x="464" y="241"/>
                    <a:pt x="465" y="237"/>
                  </a:cubicBezTo>
                  <a:cubicBezTo>
                    <a:pt x="466" y="237"/>
                    <a:pt x="468" y="235"/>
                    <a:pt x="468" y="234"/>
                  </a:cubicBezTo>
                  <a:cubicBezTo>
                    <a:pt x="469" y="233"/>
                    <a:pt x="468" y="230"/>
                    <a:pt x="470" y="230"/>
                  </a:cubicBezTo>
                  <a:cubicBezTo>
                    <a:pt x="472" y="230"/>
                    <a:pt x="474" y="230"/>
                    <a:pt x="475" y="228"/>
                  </a:cubicBezTo>
                  <a:cubicBezTo>
                    <a:pt x="473" y="233"/>
                    <a:pt x="480" y="229"/>
                    <a:pt x="479" y="233"/>
                  </a:cubicBezTo>
                  <a:cubicBezTo>
                    <a:pt x="480" y="237"/>
                    <a:pt x="480" y="235"/>
                    <a:pt x="479" y="240"/>
                  </a:cubicBezTo>
                  <a:cubicBezTo>
                    <a:pt x="481" y="240"/>
                    <a:pt x="482" y="240"/>
                    <a:pt x="482" y="241"/>
                  </a:cubicBezTo>
                  <a:cubicBezTo>
                    <a:pt x="481" y="241"/>
                    <a:pt x="480" y="241"/>
                    <a:pt x="479" y="243"/>
                  </a:cubicBezTo>
                  <a:cubicBezTo>
                    <a:pt x="484" y="241"/>
                    <a:pt x="489" y="247"/>
                    <a:pt x="491" y="244"/>
                  </a:cubicBezTo>
                  <a:moveTo>
                    <a:pt x="516" y="238"/>
                  </a:moveTo>
                  <a:cubicBezTo>
                    <a:pt x="516" y="238"/>
                    <a:pt x="516" y="241"/>
                    <a:pt x="516" y="241"/>
                  </a:cubicBezTo>
                  <a:cubicBezTo>
                    <a:pt x="514" y="243"/>
                    <a:pt x="507" y="237"/>
                    <a:pt x="505" y="240"/>
                  </a:cubicBezTo>
                  <a:cubicBezTo>
                    <a:pt x="505" y="242"/>
                    <a:pt x="503" y="243"/>
                    <a:pt x="502" y="244"/>
                  </a:cubicBezTo>
                  <a:cubicBezTo>
                    <a:pt x="505" y="248"/>
                    <a:pt x="506" y="245"/>
                    <a:pt x="510" y="245"/>
                  </a:cubicBezTo>
                  <a:cubicBezTo>
                    <a:pt x="513" y="245"/>
                    <a:pt x="518" y="247"/>
                    <a:pt x="520" y="244"/>
                  </a:cubicBezTo>
                  <a:cubicBezTo>
                    <a:pt x="519" y="244"/>
                    <a:pt x="519" y="243"/>
                    <a:pt x="520" y="243"/>
                  </a:cubicBezTo>
                  <a:cubicBezTo>
                    <a:pt x="521" y="242"/>
                    <a:pt x="523" y="242"/>
                    <a:pt x="523" y="241"/>
                  </a:cubicBezTo>
                  <a:cubicBezTo>
                    <a:pt x="519" y="241"/>
                    <a:pt x="518" y="238"/>
                    <a:pt x="516" y="238"/>
                  </a:cubicBezTo>
                  <a:moveTo>
                    <a:pt x="496" y="250"/>
                  </a:moveTo>
                  <a:cubicBezTo>
                    <a:pt x="496" y="249"/>
                    <a:pt x="495" y="247"/>
                    <a:pt x="493" y="248"/>
                  </a:cubicBezTo>
                  <a:cubicBezTo>
                    <a:pt x="493" y="248"/>
                    <a:pt x="494" y="251"/>
                    <a:pt x="493" y="251"/>
                  </a:cubicBezTo>
                  <a:cubicBezTo>
                    <a:pt x="486" y="251"/>
                    <a:pt x="486" y="251"/>
                    <a:pt x="486" y="251"/>
                  </a:cubicBezTo>
                  <a:cubicBezTo>
                    <a:pt x="489" y="256"/>
                    <a:pt x="482" y="252"/>
                    <a:pt x="482" y="255"/>
                  </a:cubicBezTo>
                  <a:cubicBezTo>
                    <a:pt x="486" y="255"/>
                    <a:pt x="486" y="255"/>
                    <a:pt x="486" y="255"/>
                  </a:cubicBezTo>
                  <a:cubicBezTo>
                    <a:pt x="487" y="257"/>
                    <a:pt x="485" y="257"/>
                    <a:pt x="485" y="258"/>
                  </a:cubicBezTo>
                  <a:cubicBezTo>
                    <a:pt x="489" y="259"/>
                    <a:pt x="488" y="255"/>
                    <a:pt x="491" y="255"/>
                  </a:cubicBezTo>
                  <a:cubicBezTo>
                    <a:pt x="492" y="256"/>
                    <a:pt x="494" y="257"/>
                    <a:pt x="498" y="257"/>
                  </a:cubicBezTo>
                  <a:cubicBezTo>
                    <a:pt x="497" y="251"/>
                    <a:pt x="507" y="256"/>
                    <a:pt x="505" y="248"/>
                  </a:cubicBezTo>
                  <a:cubicBezTo>
                    <a:pt x="500" y="247"/>
                    <a:pt x="498" y="250"/>
                    <a:pt x="496" y="25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34" name="Freeform 96"/>
            <p:cNvSpPr>
              <a:spLocks noChangeArrowheads="1"/>
            </p:cNvSpPr>
            <p:nvPr/>
          </p:nvSpPr>
          <p:spPr bwMode="auto">
            <a:xfrm>
              <a:off x="2690704" y="872046"/>
              <a:ext cx="135514" cy="221707"/>
            </a:xfrm>
            <a:custGeom>
              <a:avLst/>
              <a:gdLst>
                <a:gd name="T0" fmla="*/ 2147483647 w 46"/>
                <a:gd name="T1" fmla="*/ 2147483647 h 69"/>
                <a:gd name="T2" fmla="*/ 2147483647 w 46"/>
                <a:gd name="T3" fmla="*/ 2147483647 h 69"/>
                <a:gd name="T4" fmla="*/ 2147483647 w 46"/>
                <a:gd name="T5" fmla="*/ 2147483647 h 69"/>
                <a:gd name="T6" fmla="*/ 2147483647 w 46"/>
                <a:gd name="T7" fmla="*/ 2147483647 h 69"/>
                <a:gd name="T8" fmla="*/ 2147483647 w 46"/>
                <a:gd name="T9" fmla="*/ 2147483647 h 69"/>
                <a:gd name="T10" fmla="*/ 2147483647 w 46"/>
                <a:gd name="T11" fmla="*/ 2147483647 h 69"/>
                <a:gd name="T12" fmla="*/ 2147483647 w 46"/>
                <a:gd name="T13" fmla="*/ 2147483647 h 69"/>
                <a:gd name="T14" fmla="*/ 2147483647 w 46"/>
                <a:gd name="T15" fmla="*/ 2147483647 h 69"/>
                <a:gd name="T16" fmla="*/ 2147483647 w 46"/>
                <a:gd name="T17" fmla="*/ 2147483647 h 69"/>
                <a:gd name="T18" fmla="*/ 2147483647 w 46"/>
                <a:gd name="T19" fmla="*/ 2147483647 h 69"/>
                <a:gd name="T20" fmla="*/ 2147483647 w 46"/>
                <a:gd name="T21" fmla="*/ 2147483647 h 69"/>
                <a:gd name="T22" fmla="*/ 2147483647 w 46"/>
                <a:gd name="T23" fmla="*/ 2147483647 h 69"/>
                <a:gd name="T24" fmla="*/ 2147483647 w 46"/>
                <a:gd name="T25" fmla="*/ 2147483647 h 69"/>
                <a:gd name="T26" fmla="*/ 2147483647 w 46"/>
                <a:gd name="T27" fmla="*/ 2147483647 h 69"/>
                <a:gd name="T28" fmla="*/ 2147483647 w 46"/>
                <a:gd name="T29" fmla="*/ 2147483647 h 69"/>
                <a:gd name="T30" fmla="*/ 2147483647 w 46"/>
                <a:gd name="T31" fmla="*/ 2147483647 h 69"/>
                <a:gd name="T32" fmla="*/ 2147483647 w 46"/>
                <a:gd name="T33" fmla="*/ 2147483647 h 69"/>
                <a:gd name="T34" fmla="*/ 2147483647 w 46"/>
                <a:gd name="T35" fmla="*/ 2147483647 h 69"/>
                <a:gd name="T36" fmla="*/ 2147483647 w 46"/>
                <a:gd name="T37" fmla="*/ 2147483647 h 69"/>
                <a:gd name="T38" fmla="*/ 2147483647 w 46"/>
                <a:gd name="T39" fmla="*/ 2147483647 h 69"/>
                <a:gd name="T40" fmla="*/ 2147483647 w 46"/>
                <a:gd name="T41" fmla="*/ 2147483647 h 69"/>
                <a:gd name="T42" fmla="*/ 2147483647 w 46"/>
                <a:gd name="T43" fmla="*/ 2147483647 h 69"/>
                <a:gd name="T44" fmla="*/ 2147483647 w 46"/>
                <a:gd name="T45" fmla="*/ 2147483647 h 69"/>
                <a:gd name="T46" fmla="*/ 2147483647 w 46"/>
                <a:gd name="T47" fmla="*/ 2147483647 h 69"/>
                <a:gd name="T48" fmla="*/ 2147483647 w 46"/>
                <a:gd name="T49" fmla="*/ 2147483647 h 69"/>
                <a:gd name="T50" fmla="*/ 2147483647 w 46"/>
                <a:gd name="T51" fmla="*/ 2147483647 h 69"/>
                <a:gd name="T52" fmla="*/ 2147483647 w 46"/>
                <a:gd name="T53" fmla="*/ 2147483647 h 69"/>
                <a:gd name="T54" fmla="*/ 2147483647 w 46"/>
                <a:gd name="T55" fmla="*/ 2147483647 h 69"/>
                <a:gd name="T56" fmla="*/ 2147483647 w 46"/>
                <a:gd name="T57" fmla="*/ 2147483647 h 69"/>
                <a:gd name="T58" fmla="*/ 2147483647 w 46"/>
                <a:gd name="T59" fmla="*/ 2147483647 h 69"/>
                <a:gd name="T60" fmla="*/ 2147483647 w 46"/>
                <a:gd name="T61" fmla="*/ 2147483647 h 69"/>
                <a:gd name="T62" fmla="*/ 0 w 46"/>
                <a:gd name="T63" fmla="*/ 2147483647 h 69"/>
                <a:gd name="T64" fmla="*/ 2147483647 w 46"/>
                <a:gd name="T65" fmla="*/ 0 h 69"/>
                <a:gd name="T66" fmla="*/ 2147483647 w 46"/>
                <a:gd name="T67" fmla="*/ 0 h 69"/>
                <a:gd name="T68" fmla="*/ 2147483647 w 46"/>
                <a:gd name="T69" fmla="*/ 2147483647 h 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
                <a:gd name="T106" fmla="*/ 0 h 69"/>
                <a:gd name="T107" fmla="*/ 46 w 46"/>
                <a:gd name="T108" fmla="*/ 69 h 6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 h="69">
                  <a:moveTo>
                    <a:pt x="13" y="7"/>
                  </a:moveTo>
                  <a:cubicBezTo>
                    <a:pt x="14" y="10"/>
                    <a:pt x="20" y="6"/>
                    <a:pt x="23" y="6"/>
                  </a:cubicBezTo>
                  <a:cubicBezTo>
                    <a:pt x="24" y="8"/>
                    <a:pt x="24" y="11"/>
                    <a:pt x="24" y="14"/>
                  </a:cubicBezTo>
                  <a:cubicBezTo>
                    <a:pt x="21" y="15"/>
                    <a:pt x="18" y="16"/>
                    <a:pt x="17" y="19"/>
                  </a:cubicBezTo>
                  <a:cubicBezTo>
                    <a:pt x="18" y="21"/>
                    <a:pt x="21" y="23"/>
                    <a:pt x="26" y="23"/>
                  </a:cubicBezTo>
                  <a:cubicBezTo>
                    <a:pt x="25" y="28"/>
                    <a:pt x="31" y="26"/>
                    <a:pt x="30" y="33"/>
                  </a:cubicBezTo>
                  <a:cubicBezTo>
                    <a:pt x="30" y="34"/>
                    <a:pt x="33" y="34"/>
                    <a:pt x="33" y="35"/>
                  </a:cubicBezTo>
                  <a:cubicBezTo>
                    <a:pt x="33" y="38"/>
                    <a:pt x="37" y="36"/>
                    <a:pt x="38" y="38"/>
                  </a:cubicBezTo>
                  <a:cubicBezTo>
                    <a:pt x="38" y="40"/>
                    <a:pt x="36" y="42"/>
                    <a:pt x="35" y="44"/>
                  </a:cubicBezTo>
                  <a:cubicBezTo>
                    <a:pt x="39" y="44"/>
                    <a:pt x="42" y="44"/>
                    <a:pt x="44" y="45"/>
                  </a:cubicBezTo>
                  <a:cubicBezTo>
                    <a:pt x="42" y="47"/>
                    <a:pt x="46" y="51"/>
                    <a:pt x="44" y="54"/>
                  </a:cubicBezTo>
                  <a:cubicBezTo>
                    <a:pt x="44" y="54"/>
                    <a:pt x="41" y="53"/>
                    <a:pt x="41" y="54"/>
                  </a:cubicBezTo>
                  <a:cubicBezTo>
                    <a:pt x="41" y="55"/>
                    <a:pt x="43" y="55"/>
                    <a:pt x="44" y="55"/>
                  </a:cubicBezTo>
                  <a:cubicBezTo>
                    <a:pt x="43" y="56"/>
                    <a:pt x="41" y="56"/>
                    <a:pt x="41" y="59"/>
                  </a:cubicBezTo>
                  <a:cubicBezTo>
                    <a:pt x="39" y="60"/>
                    <a:pt x="39" y="62"/>
                    <a:pt x="37" y="62"/>
                  </a:cubicBezTo>
                  <a:cubicBezTo>
                    <a:pt x="32" y="62"/>
                    <a:pt x="29" y="60"/>
                    <a:pt x="23" y="61"/>
                  </a:cubicBezTo>
                  <a:cubicBezTo>
                    <a:pt x="20" y="63"/>
                    <a:pt x="22" y="63"/>
                    <a:pt x="17" y="62"/>
                  </a:cubicBezTo>
                  <a:cubicBezTo>
                    <a:pt x="16" y="65"/>
                    <a:pt x="7" y="69"/>
                    <a:pt x="7" y="62"/>
                  </a:cubicBezTo>
                  <a:cubicBezTo>
                    <a:pt x="9" y="63"/>
                    <a:pt x="10" y="61"/>
                    <a:pt x="10" y="61"/>
                  </a:cubicBezTo>
                  <a:cubicBezTo>
                    <a:pt x="11" y="61"/>
                    <a:pt x="12" y="62"/>
                    <a:pt x="12" y="62"/>
                  </a:cubicBezTo>
                  <a:cubicBezTo>
                    <a:pt x="13" y="61"/>
                    <a:pt x="12" y="60"/>
                    <a:pt x="13" y="59"/>
                  </a:cubicBezTo>
                  <a:cubicBezTo>
                    <a:pt x="15" y="58"/>
                    <a:pt x="18" y="59"/>
                    <a:pt x="21" y="58"/>
                  </a:cubicBezTo>
                  <a:cubicBezTo>
                    <a:pt x="20" y="51"/>
                    <a:pt x="14" y="56"/>
                    <a:pt x="10" y="54"/>
                  </a:cubicBezTo>
                  <a:cubicBezTo>
                    <a:pt x="10" y="45"/>
                    <a:pt x="10" y="45"/>
                    <a:pt x="10" y="45"/>
                  </a:cubicBezTo>
                  <a:cubicBezTo>
                    <a:pt x="13" y="46"/>
                    <a:pt x="15" y="44"/>
                    <a:pt x="13" y="44"/>
                  </a:cubicBezTo>
                  <a:cubicBezTo>
                    <a:pt x="14" y="40"/>
                    <a:pt x="16" y="45"/>
                    <a:pt x="19" y="44"/>
                  </a:cubicBezTo>
                  <a:cubicBezTo>
                    <a:pt x="21" y="44"/>
                    <a:pt x="16" y="38"/>
                    <a:pt x="20" y="35"/>
                  </a:cubicBezTo>
                  <a:cubicBezTo>
                    <a:pt x="19" y="33"/>
                    <a:pt x="15" y="34"/>
                    <a:pt x="16" y="30"/>
                  </a:cubicBezTo>
                  <a:cubicBezTo>
                    <a:pt x="15" y="31"/>
                    <a:pt x="13" y="31"/>
                    <a:pt x="10" y="31"/>
                  </a:cubicBezTo>
                  <a:cubicBezTo>
                    <a:pt x="10" y="24"/>
                    <a:pt x="10" y="24"/>
                    <a:pt x="10" y="24"/>
                  </a:cubicBezTo>
                  <a:cubicBezTo>
                    <a:pt x="10" y="22"/>
                    <a:pt x="5" y="23"/>
                    <a:pt x="5" y="21"/>
                  </a:cubicBezTo>
                  <a:cubicBezTo>
                    <a:pt x="7" y="16"/>
                    <a:pt x="6" y="8"/>
                    <a:pt x="0" y="7"/>
                  </a:cubicBezTo>
                  <a:cubicBezTo>
                    <a:pt x="2" y="5"/>
                    <a:pt x="6" y="4"/>
                    <a:pt x="7" y="0"/>
                  </a:cubicBezTo>
                  <a:cubicBezTo>
                    <a:pt x="20" y="0"/>
                    <a:pt x="20" y="0"/>
                    <a:pt x="20" y="0"/>
                  </a:cubicBezTo>
                  <a:cubicBezTo>
                    <a:pt x="17" y="2"/>
                    <a:pt x="15" y="5"/>
                    <a:pt x="13" y="7"/>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35" name="Freeform 97"/>
            <p:cNvSpPr>
              <a:spLocks noChangeArrowheads="1"/>
            </p:cNvSpPr>
            <p:nvPr/>
          </p:nvSpPr>
          <p:spPr bwMode="auto">
            <a:xfrm>
              <a:off x="213811" y="886826"/>
              <a:ext cx="34632" cy="28082"/>
            </a:xfrm>
            <a:custGeom>
              <a:avLst/>
              <a:gdLst>
                <a:gd name="T0" fmla="*/ 2147483647 w 12"/>
                <a:gd name="T1" fmla="*/ 2147483647 h 9"/>
                <a:gd name="T2" fmla="*/ 2147483647 w 12"/>
                <a:gd name="T3" fmla="*/ 2147483647 h 9"/>
                <a:gd name="T4" fmla="*/ 2147483647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 name="T21" fmla="*/ 0 w 12"/>
                <a:gd name="T22" fmla="*/ 0 h 9"/>
                <a:gd name="T23" fmla="*/ 12 w 12"/>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9">
                  <a:moveTo>
                    <a:pt x="11" y="1"/>
                  </a:moveTo>
                  <a:cubicBezTo>
                    <a:pt x="9" y="2"/>
                    <a:pt x="10" y="5"/>
                    <a:pt x="12" y="6"/>
                  </a:cubicBezTo>
                  <a:cubicBezTo>
                    <a:pt x="11" y="8"/>
                    <a:pt x="8" y="8"/>
                    <a:pt x="5" y="9"/>
                  </a:cubicBezTo>
                  <a:cubicBezTo>
                    <a:pt x="5" y="6"/>
                    <a:pt x="5" y="6"/>
                    <a:pt x="5" y="6"/>
                  </a:cubicBezTo>
                  <a:cubicBezTo>
                    <a:pt x="4" y="6"/>
                    <a:pt x="4" y="8"/>
                    <a:pt x="2" y="8"/>
                  </a:cubicBezTo>
                  <a:cubicBezTo>
                    <a:pt x="0" y="6"/>
                    <a:pt x="3" y="7"/>
                    <a:pt x="4" y="6"/>
                  </a:cubicBezTo>
                  <a:cubicBezTo>
                    <a:pt x="5" y="5"/>
                    <a:pt x="8" y="0"/>
                    <a:pt x="11" y="1"/>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36" name="Freeform 98"/>
            <p:cNvSpPr>
              <a:spLocks noChangeArrowheads="1"/>
            </p:cNvSpPr>
            <p:nvPr/>
          </p:nvSpPr>
          <p:spPr bwMode="auto">
            <a:xfrm>
              <a:off x="5134471" y="1245990"/>
              <a:ext cx="19575" cy="25127"/>
            </a:xfrm>
            <a:custGeom>
              <a:avLst/>
              <a:gdLst>
                <a:gd name="T0" fmla="*/ 2147483647 w 7"/>
                <a:gd name="T1" fmla="*/ 2147483647 h 8"/>
                <a:gd name="T2" fmla="*/ 2147483647 w 7"/>
                <a:gd name="T3" fmla="*/ 2147483647 h 8"/>
                <a:gd name="T4" fmla="*/ 0 w 7"/>
                <a:gd name="T5" fmla="*/ 2147483647 h 8"/>
                <a:gd name="T6" fmla="*/ 2147483647 w 7"/>
                <a:gd name="T7" fmla="*/ 2147483647 h 8"/>
                <a:gd name="T8" fmla="*/ 0 60000 65536"/>
                <a:gd name="T9" fmla="*/ 0 60000 65536"/>
                <a:gd name="T10" fmla="*/ 0 60000 65536"/>
                <a:gd name="T11" fmla="*/ 0 60000 65536"/>
                <a:gd name="T12" fmla="*/ 0 w 7"/>
                <a:gd name="T13" fmla="*/ 0 h 8"/>
                <a:gd name="T14" fmla="*/ 7 w 7"/>
                <a:gd name="T15" fmla="*/ 8 h 8"/>
              </a:gdLst>
              <a:ahLst/>
              <a:cxnLst>
                <a:cxn ang="T8">
                  <a:pos x="T0" y="T1"/>
                </a:cxn>
                <a:cxn ang="T9">
                  <a:pos x="T2" y="T3"/>
                </a:cxn>
                <a:cxn ang="T10">
                  <a:pos x="T4" y="T5"/>
                </a:cxn>
                <a:cxn ang="T11">
                  <a:pos x="T6" y="T7"/>
                </a:cxn>
              </a:cxnLst>
              <a:rect l="T12" t="T13" r="T14" b="T15"/>
              <a:pathLst>
                <a:path w="7" h="8">
                  <a:moveTo>
                    <a:pt x="2" y="2"/>
                  </a:moveTo>
                  <a:cubicBezTo>
                    <a:pt x="3" y="0"/>
                    <a:pt x="4" y="3"/>
                    <a:pt x="7" y="1"/>
                  </a:cubicBezTo>
                  <a:cubicBezTo>
                    <a:pt x="6" y="4"/>
                    <a:pt x="6" y="8"/>
                    <a:pt x="0" y="8"/>
                  </a:cubicBezTo>
                  <a:cubicBezTo>
                    <a:pt x="0" y="6"/>
                    <a:pt x="6" y="4"/>
                    <a:pt x="2" y="2"/>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37" name="Freeform 99"/>
            <p:cNvSpPr>
              <a:spLocks noChangeArrowheads="1"/>
            </p:cNvSpPr>
            <p:nvPr/>
          </p:nvSpPr>
          <p:spPr bwMode="auto">
            <a:xfrm>
              <a:off x="4616507" y="1958407"/>
              <a:ext cx="167134" cy="211361"/>
            </a:xfrm>
            <a:custGeom>
              <a:avLst/>
              <a:gdLst>
                <a:gd name="T0" fmla="*/ 2147483647 w 57"/>
                <a:gd name="T1" fmla="*/ 2147483647 h 66"/>
                <a:gd name="T2" fmla="*/ 2147483647 w 57"/>
                <a:gd name="T3" fmla="*/ 2147483647 h 66"/>
                <a:gd name="T4" fmla="*/ 2147483647 w 57"/>
                <a:gd name="T5" fmla="*/ 2147483647 h 66"/>
                <a:gd name="T6" fmla="*/ 2147483647 w 57"/>
                <a:gd name="T7" fmla="*/ 2147483647 h 66"/>
                <a:gd name="T8" fmla="*/ 2147483647 w 57"/>
                <a:gd name="T9" fmla="*/ 2147483647 h 66"/>
                <a:gd name="T10" fmla="*/ 2147483647 w 57"/>
                <a:gd name="T11" fmla="*/ 2147483647 h 66"/>
                <a:gd name="T12" fmla="*/ 2147483647 w 57"/>
                <a:gd name="T13" fmla="*/ 2147483647 h 66"/>
                <a:gd name="T14" fmla="*/ 2147483647 w 57"/>
                <a:gd name="T15" fmla="*/ 2147483647 h 66"/>
                <a:gd name="T16" fmla="*/ 2147483647 w 57"/>
                <a:gd name="T17" fmla="*/ 2147483647 h 66"/>
                <a:gd name="T18" fmla="*/ 2147483647 w 57"/>
                <a:gd name="T19" fmla="*/ 2147483647 h 66"/>
                <a:gd name="T20" fmla="*/ 2147483647 w 57"/>
                <a:gd name="T21" fmla="*/ 2147483647 h 66"/>
                <a:gd name="T22" fmla="*/ 2147483647 w 57"/>
                <a:gd name="T23" fmla="*/ 2147483647 h 66"/>
                <a:gd name="T24" fmla="*/ 2147483647 w 57"/>
                <a:gd name="T25" fmla="*/ 2147483647 h 66"/>
                <a:gd name="T26" fmla="*/ 2147483647 w 57"/>
                <a:gd name="T27" fmla="*/ 2147483647 h 66"/>
                <a:gd name="T28" fmla="*/ 2147483647 w 57"/>
                <a:gd name="T29" fmla="*/ 2147483647 h 66"/>
                <a:gd name="T30" fmla="*/ 2147483647 w 57"/>
                <a:gd name="T31" fmla="*/ 2147483647 h 66"/>
                <a:gd name="T32" fmla="*/ 2147483647 w 57"/>
                <a:gd name="T33" fmla="*/ 2147483647 h 66"/>
                <a:gd name="T34" fmla="*/ 2147483647 w 57"/>
                <a:gd name="T35" fmla="*/ 2147483647 h 66"/>
                <a:gd name="T36" fmla="*/ 2147483647 w 57"/>
                <a:gd name="T37" fmla="*/ 2147483647 h 66"/>
                <a:gd name="T38" fmla="*/ 2147483647 w 57"/>
                <a:gd name="T39" fmla="*/ 2147483647 h 66"/>
                <a:gd name="T40" fmla="*/ 2147483647 w 57"/>
                <a:gd name="T41" fmla="*/ 2147483647 h 66"/>
                <a:gd name="T42" fmla="*/ 2147483647 w 57"/>
                <a:gd name="T43" fmla="*/ 2147483647 h 66"/>
                <a:gd name="T44" fmla="*/ 2147483647 w 57"/>
                <a:gd name="T45" fmla="*/ 2147483647 h 66"/>
                <a:gd name="T46" fmla="*/ 2147483647 w 57"/>
                <a:gd name="T47" fmla="*/ 2147483647 h 66"/>
                <a:gd name="T48" fmla="*/ 2147483647 w 57"/>
                <a:gd name="T49" fmla="*/ 2147483647 h 66"/>
                <a:gd name="T50" fmla="*/ 2147483647 w 57"/>
                <a:gd name="T51" fmla="*/ 2147483647 h 66"/>
                <a:gd name="T52" fmla="*/ 2147483647 w 57"/>
                <a:gd name="T53" fmla="*/ 2147483647 h 66"/>
                <a:gd name="T54" fmla="*/ 2147483647 w 57"/>
                <a:gd name="T55" fmla="*/ 2147483647 h 66"/>
                <a:gd name="T56" fmla="*/ 2147483647 w 57"/>
                <a:gd name="T57" fmla="*/ 2147483647 h 66"/>
                <a:gd name="T58" fmla="*/ 2147483647 w 57"/>
                <a:gd name="T59" fmla="*/ 2147483647 h 66"/>
                <a:gd name="T60" fmla="*/ 2147483647 w 57"/>
                <a:gd name="T61" fmla="*/ 2147483647 h 66"/>
                <a:gd name="T62" fmla="*/ 2147483647 w 57"/>
                <a:gd name="T63" fmla="*/ 2147483647 h 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7"/>
                <a:gd name="T97" fmla="*/ 0 h 66"/>
                <a:gd name="T98" fmla="*/ 57 w 57"/>
                <a:gd name="T99" fmla="*/ 66 h 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7" h="66">
                  <a:moveTo>
                    <a:pt x="46" y="4"/>
                  </a:moveTo>
                  <a:cubicBezTo>
                    <a:pt x="47" y="0"/>
                    <a:pt x="49" y="7"/>
                    <a:pt x="51" y="7"/>
                  </a:cubicBezTo>
                  <a:cubicBezTo>
                    <a:pt x="53" y="8"/>
                    <a:pt x="54" y="11"/>
                    <a:pt x="57" y="11"/>
                  </a:cubicBezTo>
                  <a:cubicBezTo>
                    <a:pt x="56" y="15"/>
                    <a:pt x="56" y="18"/>
                    <a:pt x="51" y="18"/>
                  </a:cubicBezTo>
                  <a:cubicBezTo>
                    <a:pt x="50" y="21"/>
                    <a:pt x="53" y="26"/>
                    <a:pt x="50" y="27"/>
                  </a:cubicBezTo>
                  <a:cubicBezTo>
                    <a:pt x="49" y="28"/>
                    <a:pt x="52" y="29"/>
                    <a:pt x="53" y="29"/>
                  </a:cubicBezTo>
                  <a:cubicBezTo>
                    <a:pt x="53" y="31"/>
                    <a:pt x="52" y="33"/>
                    <a:pt x="53" y="34"/>
                  </a:cubicBezTo>
                  <a:cubicBezTo>
                    <a:pt x="53" y="35"/>
                    <a:pt x="55" y="35"/>
                    <a:pt x="55" y="36"/>
                  </a:cubicBezTo>
                  <a:cubicBezTo>
                    <a:pt x="55" y="40"/>
                    <a:pt x="51" y="43"/>
                    <a:pt x="48" y="41"/>
                  </a:cubicBezTo>
                  <a:cubicBezTo>
                    <a:pt x="49" y="44"/>
                    <a:pt x="51" y="45"/>
                    <a:pt x="47" y="48"/>
                  </a:cubicBezTo>
                  <a:cubicBezTo>
                    <a:pt x="47" y="48"/>
                    <a:pt x="47" y="50"/>
                    <a:pt x="47" y="50"/>
                  </a:cubicBezTo>
                  <a:cubicBezTo>
                    <a:pt x="47" y="51"/>
                    <a:pt x="45" y="50"/>
                    <a:pt x="44" y="50"/>
                  </a:cubicBezTo>
                  <a:cubicBezTo>
                    <a:pt x="43" y="52"/>
                    <a:pt x="44" y="58"/>
                    <a:pt x="40" y="56"/>
                  </a:cubicBezTo>
                  <a:cubicBezTo>
                    <a:pt x="43" y="59"/>
                    <a:pt x="39" y="60"/>
                    <a:pt x="40" y="65"/>
                  </a:cubicBezTo>
                  <a:cubicBezTo>
                    <a:pt x="33" y="66"/>
                    <a:pt x="31" y="61"/>
                    <a:pt x="26" y="60"/>
                  </a:cubicBezTo>
                  <a:cubicBezTo>
                    <a:pt x="25" y="60"/>
                    <a:pt x="25" y="62"/>
                    <a:pt x="25" y="63"/>
                  </a:cubicBezTo>
                  <a:cubicBezTo>
                    <a:pt x="22" y="64"/>
                    <a:pt x="21" y="61"/>
                    <a:pt x="20" y="60"/>
                  </a:cubicBezTo>
                  <a:cubicBezTo>
                    <a:pt x="18" y="60"/>
                    <a:pt x="15" y="61"/>
                    <a:pt x="13" y="60"/>
                  </a:cubicBezTo>
                  <a:cubicBezTo>
                    <a:pt x="12" y="60"/>
                    <a:pt x="14" y="56"/>
                    <a:pt x="9" y="59"/>
                  </a:cubicBezTo>
                  <a:cubicBezTo>
                    <a:pt x="8" y="55"/>
                    <a:pt x="8" y="51"/>
                    <a:pt x="4" y="50"/>
                  </a:cubicBezTo>
                  <a:cubicBezTo>
                    <a:pt x="3" y="48"/>
                    <a:pt x="5" y="48"/>
                    <a:pt x="5" y="45"/>
                  </a:cubicBezTo>
                  <a:cubicBezTo>
                    <a:pt x="5" y="43"/>
                    <a:pt x="3" y="45"/>
                    <a:pt x="4" y="45"/>
                  </a:cubicBezTo>
                  <a:cubicBezTo>
                    <a:pt x="0" y="42"/>
                    <a:pt x="3" y="39"/>
                    <a:pt x="2" y="34"/>
                  </a:cubicBezTo>
                  <a:cubicBezTo>
                    <a:pt x="8" y="34"/>
                    <a:pt x="12" y="34"/>
                    <a:pt x="16" y="32"/>
                  </a:cubicBezTo>
                  <a:cubicBezTo>
                    <a:pt x="16" y="30"/>
                    <a:pt x="19" y="29"/>
                    <a:pt x="16" y="28"/>
                  </a:cubicBezTo>
                  <a:cubicBezTo>
                    <a:pt x="17" y="26"/>
                    <a:pt x="29" y="23"/>
                    <a:pt x="26" y="21"/>
                  </a:cubicBezTo>
                  <a:cubicBezTo>
                    <a:pt x="28" y="19"/>
                    <a:pt x="31" y="18"/>
                    <a:pt x="34" y="18"/>
                  </a:cubicBezTo>
                  <a:cubicBezTo>
                    <a:pt x="37" y="18"/>
                    <a:pt x="35" y="15"/>
                    <a:pt x="36" y="14"/>
                  </a:cubicBezTo>
                  <a:cubicBezTo>
                    <a:pt x="36" y="14"/>
                    <a:pt x="38" y="14"/>
                    <a:pt x="39" y="14"/>
                  </a:cubicBezTo>
                  <a:cubicBezTo>
                    <a:pt x="40" y="13"/>
                    <a:pt x="39" y="10"/>
                    <a:pt x="41" y="11"/>
                  </a:cubicBezTo>
                  <a:cubicBezTo>
                    <a:pt x="40" y="5"/>
                    <a:pt x="45" y="7"/>
                    <a:pt x="47" y="4"/>
                  </a:cubicBezTo>
                  <a:lnTo>
                    <a:pt x="46" y="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38" name="Freeform 100"/>
            <p:cNvSpPr>
              <a:spLocks noChangeArrowheads="1"/>
            </p:cNvSpPr>
            <p:nvPr/>
          </p:nvSpPr>
          <p:spPr bwMode="auto">
            <a:xfrm>
              <a:off x="4785146" y="2109167"/>
              <a:ext cx="76792" cy="94595"/>
            </a:xfrm>
            <a:custGeom>
              <a:avLst/>
              <a:gdLst>
                <a:gd name="T0" fmla="*/ 2147483647 w 26"/>
                <a:gd name="T1" fmla="*/ 2147483647 h 29"/>
                <a:gd name="T2" fmla="*/ 2147483647 w 26"/>
                <a:gd name="T3" fmla="*/ 2147483647 h 29"/>
                <a:gd name="T4" fmla="*/ 2147483647 w 26"/>
                <a:gd name="T5" fmla="*/ 2147483647 h 29"/>
                <a:gd name="T6" fmla="*/ 2147483647 w 26"/>
                <a:gd name="T7" fmla="*/ 2147483647 h 29"/>
                <a:gd name="T8" fmla="*/ 2147483647 w 26"/>
                <a:gd name="T9" fmla="*/ 2147483647 h 29"/>
                <a:gd name="T10" fmla="*/ 2147483647 w 26"/>
                <a:gd name="T11" fmla="*/ 2147483647 h 29"/>
                <a:gd name="T12" fmla="*/ 2147483647 w 26"/>
                <a:gd name="T13" fmla="*/ 2147483647 h 29"/>
                <a:gd name="T14" fmla="*/ 2147483647 w 26"/>
                <a:gd name="T15" fmla="*/ 2147483647 h 29"/>
                <a:gd name="T16" fmla="*/ 2147483647 w 26"/>
                <a:gd name="T17" fmla="*/ 2147483647 h 29"/>
                <a:gd name="T18" fmla="*/ 2147483647 w 26"/>
                <a:gd name="T19" fmla="*/ 2147483647 h 29"/>
                <a:gd name="T20" fmla="*/ 2147483647 w 26"/>
                <a:gd name="T21" fmla="*/ 2147483647 h 29"/>
                <a:gd name="T22" fmla="*/ 2147483647 w 26"/>
                <a:gd name="T23" fmla="*/ 2147483647 h 29"/>
                <a:gd name="T24" fmla="*/ 2147483647 w 26"/>
                <a:gd name="T25" fmla="*/ 2147483647 h 29"/>
                <a:gd name="T26" fmla="*/ 2147483647 w 26"/>
                <a:gd name="T27" fmla="*/ 2147483647 h 29"/>
                <a:gd name="T28" fmla="*/ 2147483647 w 26"/>
                <a:gd name="T29" fmla="*/ 2147483647 h 29"/>
                <a:gd name="T30" fmla="*/ 0 w 26"/>
                <a:gd name="T31" fmla="*/ 2147483647 h 29"/>
                <a:gd name="T32" fmla="*/ 2147483647 w 26"/>
                <a:gd name="T33" fmla="*/ 2147483647 h 29"/>
                <a:gd name="T34" fmla="*/ 2147483647 w 26"/>
                <a:gd name="T35" fmla="*/ 2147483647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6"/>
                <a:gd name="T55" fmla="*/ 0 h 29"/>
                <a:gd name="T56" fmla="*/ 26 w 26"/>
                <a:gd name="T57" fmla="*/ 29 h 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6" h="29">
                  <a:moveTo>
                    <a:pt x="23" y="1"/>
                  </a:moveTo>
                  <a:cubicBezTo>
                    <a:pt x="26" y="7"/>
                    <a:pt x="16" y="4"/>
                    <a:pt x="18" y="6"/>
                  </a:cubicBezTo>
                  <a:cubicBezTo>
                    <a:pt x="20" y="8"/>
                    <a:pt x="19" y="7"/>
                    <a:pt x="17" y="6"/>
                  </a:cubicBezTo>
                  <a:cubicBezTo>
                    <a:pt x="17" y="8"/>
                    <a:pt x="18" y="9"/>
                    <a:pt x="18" y="10"/>
                  </a:cubicBezTo>
                  <a:cubicBezTo>
                    <a:pt x="19" y="11"/>
                    <a:pt x="21" y="13"/>
                    <a:pt x="21" y="13"/>
                  </a:cubicBezTo>
                  <a:cubicBezTo>
                    <a:pt x="22" y="17"/>
                    <a:pt x="22" y="22"/>
                    <a:pt x="23" y="26"/>
                  </a:cubicBezTo>
                  <a:cubicBezTo>
                    <a:pt x="17" y="26"/>
                    <a:pt x="17" y="26"/>
                    <a:pt x="17" y="26"/>
                  </a:cubicBezTo>
                  <a:cubicBezTo>
                    <a:pt x="15" y="21"/>
                    <a:pt x="13" y="18"/>
                    <a:pt x="13" y="12"/>
                  </a:cubicBezTo>
                  <a:cubicBezTo>
                    <a:pt x="10" y="12"/>
                    <a:pt x="12" y="17"/>
                    <a:pt x="7" y="16"/>
                  </a:cubicBezTo>
                  <a:cubicBezTo>
                    <a:pt x="7" y="25"/>
                    <a:pt x="7" y="25"/>
                    <a:pt x="7" y="25"/>
                  </a:cubicBezTo>
                  <a:cubicBezTo>
                    <a:pt x="8" y="28"/>
                    <a:pt x="3" y="26"/>
                    <a:pt x="3" y="29"/>
                  </a:cubicBezTo>
                  <a:cubicBezTo>
                    <a:pt x="1" y="29"/>
                    <a:pt x="1" y="24"/>
                    <a:pt x="2" y="22"/>
                  </a:cubicBezTo>
                  <a:cubicBezTo>
                    <a:pt x="2" y="21"/>
                    <a:pt x="3" y="20"/>
                    <a:pt x="3" y="20"/>
                  </a:cubicBezTo>
                  <a:cubicBezTo>
                    <a:pt x="3" y="19"/>
                    <a:pt x="2" y="19"/>
                    <a:pt x="2" y="19"/>
                  </a:cubicBezTo>
                  <a:cubicBezTo>
                    <a:pt x="1" y="18"/>
                    <a:pt x="4" y="16"/>
                    <a:pt x="3" y="13"/>
                  </a:cubicBezTo>
                  <a:cubicBezTo>
                    <a:pt x="4" y="11"/>
                    <a:pt x="2" y="11"/>
                    <a:pt x="0" y="10"/>
                  </a:cubicBezTo>
                  <a:cubicBezTo>
                    <a:pt x="2" y="5"/>
                    <a:pt x="4" y="0"/>
                    <a:pt x="11" y="1"/>
                  </a:cubicBezTo>
                  <a:cubicBezTo>
                    <a:pt x="7" y="5"/>
                    <a:pt x="19" y="1"/>
                    <a:pt x="23" y="1"/>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39" name="Freeform 101"/>
            <p:cNvSpPr>
              <a:spLocks noChangeArrowheads="1"/>
            </p:cNvSpPr>
            <p:nvPr/>
          </p:nvSpPr>
          <p:spPr bwMode="auto">
            <a:xfrm>
              <a:off x="4560796" y="2203762"/>
              <a:ext cx="176168" cy="54688"/>
            </a:xfrm>
            <a:custGeom>
              <a:avLst/>
              <a:gdLst>
                <a:gd name="T0" fmla="*/ 2147483647 w 60"/>
                <a:gd name="T1" fmla="*/ 2147483647 h 17"/>
                <a:gd name="T2" fmla="*/ 2147483647 w 60"/>
                <a:gd name="T3" fmla="*/ 2147483647 h 17"/>
                <a:gd name="T4" fmla="*/ 2147483647 w 60"/>
                <a:gd name="T5" fmla="*/ 2147483647 h 17"/>
                <a:gd name="T6" fmla="*/ 2147483647 w 60"/>
                <a:gd name="T7" fmla="*/ 2147483647 h 17"/>
                <a:gd name="T8" fmla="*/ 2147483647 w 60"/>
                <a:gd name="T9" fmla="*/ 2147483647 h 17"/>
                <a:gd name="T10" fmla="*/ 2147483647 w 60"/>
                <a:gd name="T11" fmla="*/ 2147483647 h 17"/>
                <a:gd name="T12" fmla="*/ 2147483647 w 60"/>
                <a:gd name="T13" fmla="*/ 2147483647 h 17"/>
                <a:gd name="T14" fmla="*/ 2147483647 w 60"/>
                <a:gd name="T15" fmla="*/ 2147483647 h 17"/>
                <a:gd name="T16" fmla="*/ 2147483647 w 60"/>
                <a:gd name="T17" fmla="*/ 2147483647 h 17"/>
                <a:gd name="T18" fmla="*/ 2147483647 w 60"/>
                <a:gd name="T19" fmla="*/ 2147483647 h 17"/>
                <a:gd name="T20" fmla="*/ 2147483647 w 60"/>
                <a:gd name="T21" fmla="*/ 2147483647 h 17"/>
                <a:gd name="T22" fmla="*/ 2147483647 w 60"/>
                <a:gd name="T23" fmla="*/ 2147483647 h 17"/>
                <a:gd name="T24" fmla="*/ 2147483647 w 60"/>
                <a:gd name="T25" fmla="*/ 2147483647 h 17"/>
                <a:gd name="T26" fmla="*/ 2147483647 w 60"/>
                <a:gd name="T27" fmla="*/ 2147483647 h 17"/>
                <a:gd name="T28" fmla="*/ 2147483647 w 60"/>
                <a:gd name="T29" fmla="*/ 2147483647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
                <a:gd name="T46" fmla="*/ 0 h 17"/>
                <a:gd name="T47" fmla="*/ 60 w 60"/>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 h="17">
                  <a:moveTo>
                    <a:pt x="1" y="5"/>
                  </a:moveTo>
                  <a:cubicBezTo>
                    <a:pt x="0" y="1"/>
                    <a:pt x="6" y="3"/>
                    <a:pt x="7" y="1"/>
                  </a:cubicBezTo>
                  <a:cubicBezTo>
                    <a:pt x="10" y="0"/>
                    <a:pt x="9" y="3"/>
                    <a:pt x="10" y="4"/>
                  </a:cubicBezTo>
                  <a:cubicBezTo>
                    <a:pt x="11" y="5"/>
                    <a:pt x="13" y="4"/>
                    <a:pt x="13" y="5"/>
                  </a:cubicBezTo>
                  <a:cubicBezTo>
                    <a:pt x="19" y="3"/>
                    <a:pt x="21" y="4"/>
                    <a:pt x="27" y="8"/>
                  </a:cubicBezTo>
                  <a:cubicBezTo>
                    <a:pt x="32" y="5"/>
                    <a:pt x="34" y="7"/>
                    <a:pt x="41" y="7"/>
                  </a:cubicBezTo>
                  <a:cubicBezTo>
                    <a:pt x="43" y="6"/>
                    <a:pt x="43" y="8"/>
                    <a:pt x="44" y="10"/>
                  </a:cubicBezTo>
                  <a:cubicBezTo>
                    <a:pt x="46" y="9"/>
                    <a:pt x="48" y="9"/>
                    <a:pt x="48" y="11"/>
                  </a:cubicBezTo>
                  <a:cubicBezTo>
                    <a:pt x="51" y="9"/>
                    <a:pt x="55" y="14"/>
                    <a:pt x="55" y="11"/>
                  </a:cubicBezTo>
                  <a:cubicBezTo>
                    <a:pt x="60" y="11"/>
                    <a:pt x="52" y="16"/>
                    <a:pt x="56" y="15"/>
                  </a:cubicBezTo>
                  <a:cubicBezTo>
                    <a:pt x="56" y="17"/>
                    <a:pt x="55" y="15"/>
                    <a:pt x="53" y="15"/>
                  </a:cubicBezTo>
                  <a:cubicBezTo>
                    <a:pt x="43" y="17"/>
                    <a:pt x="34" y="13"/>
                    <a:pt x="25" y="11"/>
                  </a:cubicBezTo>
                  <a:cubicBezTo>
                    <a:pt x="23" y="11"/>
                    <a:pt x="21" y="11"/>
                    <a:pt x="18" y="11"/>
                  </a:cubicBezTo>
                  <a:cubicBezTo>
                    <a:pt x="15" y="10"/>
                    <a:pt x="12" y="9"/>
                    <a:pt x="8" y="8"/>
                  </a:cubicBezTo>
                  <a:cubicBezTo>
                    <a:pt x="6" y="7"/>
                    <a:pt x="2" y="8"/>
                    <a:pt x="1" y="5"/>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40" name="Freeform 102"/>
            <p:cNvSpPr>
              <a:spLocks noChangeArrowheads="1"/>
            </p:cNvSpPr>
            <p:nvPr/>
          </p:nvSpPr>
          <p:spPr bwMode="auto">
            <a:xfrm>
              <a:off x="4794181" y="2267319"/>
              <a:ext cx="24091" cy="13302"/>
            </a:xfrm>
            <a:custGeom>
              <a:avLst/>
              <a:gdLst>
                <a:gd name="T0" fmla="*/ 2147483647 w 8"/>
                <a:gd name="T1" fmla="*/ 2147483647 h 4"/>
                <a:gd name="T2" fmla="*/ 2147483647 w 8"/>
                <a:gd name="T3" fmla="*/ 2147483647 h 4"/>
                <a:gd name="T4" fmla="*/ 2147483647 w 8"/>
                <a:gd name="T5" fmla="*/ 2147483647 h 4"/>
                <a:gd name="T6" fmla="*/ 2147483647 w 8"/>
                <a:gd name="T7" fmla="*/ 2147483647 h 4"/>
                <a:gd name="T8" fmla="*/ 2147483647 w 8"/>
                <a:gd name="T9" fmla="*/ 2147483647 h 4"/>
                <a:gd name="T10" fmla="*/ 0 60000 65536"/>
                <a:gd name="T11" fmla="*/ 0 60000 65536"/>
                <a:gd name="T12" fmla="*/ 0 60000 65536"/>
                <a:gd name="T13" fmla="*/ 0 60000 65536"/>
                <a:gd name="T14" fmla="*/ 0 60000 65536"/>
                <a:gd name="T15" fmla="*/ 0 w 8"/>
                <a:gd name="T16" fmla="*/ 0 h 4"/>
                <a:gd name="T17" fmla="*/ 8 w 8"/>
                <a:gd name="T18" fmla="*/ 4 h 4"/>
              </a:gdLst>
              <a:ahLst/>
              <a:cxnLst>
                <a:cxn ang="T10">
                  <a:pos x="T0" y="T1"/>
                </a:cxn>
                <a:cxn ang="T11">
                  <a:pos x="T2" y="T3"/>
                </a:cxn>
                <a:cxn ang="T12">
                  <a:pos x="T4" y="T5"/>
                </a:cxn>
                <a:cxn ang="T13">
                  <a:pos x="T6" y="T7"/>
                </a:cxn>
                <a:cxn ang="T14">
                  <a:pos x="T8" y="T9"/>
                </a:cxn>
              </a:cxnLst>
              <a:rect l="T15" t="T16" r="T17" b="T18"/>
              <a:pathLst>
                <a:path w="8" h="4">
                  <a:moveTo>
                    <a:pt x="3" y="2"/>
                  </a:moveTo>
                  <a:cubicBezTo>
                    <a:pt x="5" y="2"/>
                    <a:pt x="8" y="2"/>
                    <a:pt x="8" y="4"/>
                  </a:cubicBezTo>
                  <a:cubicBezTo>
                    <a:pt x="3" y="4"/>
                    <a:pt x="3" y="4"/>
                    <a:pt x="3" y="4"/>
                  </a:cubicBezTo>
                  <a:cubicBezTo>
                    <a:pt x="3" y="2"/>
                    <a:pt x="2" y="3"/>
                    <a:pt x="1" y="2"/>
                  </a:cubicBezTo>
                  <a:cubicBezTo>
                    <a:pt x="0" y="0"/>
                    <a:pt x="2" y="1"/>
                    <a:pt x="3" y="2"/>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41" name="Freeform 103"/>
            <p:cNvSpPr>
              <a:spLocks noChangeArrowheads="1"/>
            </p:cNvSpPr>
            <p:nvPr/>
          </p:nvSpPr>
          <p:spPr bwMode="auto">
            <a:xfrm>
              <a:off x="5575645" y="2889574"/>
              <a:ext cx="127985" cy="140415"/>
            </a:xfrm>
            <a:custGeom>
              <a:avLst/>
              <a:gdLst>
                <a:gd name="T0" fmla="*/ 2147483647 w 44"/>
                <a:gd name="T1" fmla="*/ 2147483647 h 44"/>
                <a:gd name="T2" fmla="*/ 2147483647 w 44"/>
                <a:gd name="T3" fmla="*/ 2147483647 h 44"/>
                <a:gd name="T4" fmla="*/ 2147483647 w 44"/>
                <a:gd name="T5" fmla="*/ 2147483647 h 44"/>
                <a:gd name="T6" fmla="*/ 2147483647 w 44"/>
                <a:gd name="T7" fmla="*/ 2147483647 h 44"/>
                <a:gd name="T8" fmla="*/ 2147483647 w 44"/>
                <a:gd name="T9" fmla="*/ 2147483647 h 44"/>
                <a:gd name="T10" fmla="*/ 2147483647 w 44"/>
                <a:gd name="T11" fmla="*/ 2147483647 h 44"/>
                <a:gd name="T12" fmla="*/ 2147483647 w 44"/>
                <a:gd name="T13" fmla="*/ 2147483647 h 44"/>
                <a:gd name="T14" fmla="*/ 2147483647 w 44"/>
                <a:gd name="T15" fmla="*/ 2147483647 h 44"/>
                <a:gd name="T16" fmla="*/ 2147483647 w 44"/>
                <a:gd name="T17" fmla="*/ 2147483647 h 44"/>
                <a:gd name="T18" fmla="*/ 2147483647 w 44"/>
                <a:gd name="T19" fmla="*/ 2147483647 h 44"/>
                <a:gd name="T20" fmla="*/ 2147483647 w 44"/>
                <a:gd name="T21" fmla="*/ 2147483647 h 44"/>
                <a:gd name="T22" fmla="*/ 2147483647 w 44"/>
                <a:gd name="T23" fmla="*/ 2147483647 h 44"/>
                <a:gd name="T24" fmla="*/ 2147483647 w 44"/>
                <a:gd name="T25" fmla="*/ 2147483647 h 44"/>
                <a:gd name="T26" fmla="*/ 2147483647 w 44"/>
                <a:gd name="T27" fmla="*/ 0 h 44"/>
                <a:gd name="T28" fmla="*/ 2147483647 w 44"/>
                <a:gd name="T29" fmla="*/ 2147483647 h 44"/>
                <a:gd name="T30" fmla="*/ 2147483647 w 44"/>
                <a:gd name="T31" fmla="*/ 2147483647 h 44"/>
                <a:gd name="T32" fmla="*/ 2147483647 w 44"/>
                <a:gd name="T33" fmla="*/ 2147483647 h 44"/>
                <a:gd name="T34" fmla="*/ 2147483647 w 44"/>
                <a:gd name="T35" fmla="*/ 2147483647 h 44"/>
                <a:gd name="T36" fmla="*/ 2147483647 w 44"/>
                <a:gd name="T37" fmla="*/ 2147483647 h 44"/>
                <a:gd name="T38" fmla="*/ 2147483647 w 44"/>
                <a:gd name="T39" fmla="*/ 2147483647 h 44"/>
                <a:gd name="T40" fmla="*/ 2147483647 w 44"/>
                <a:gd name="T41" fmla="*/ 2147483647 h 44"/>
                <a:gd name="T42" fmla="*/ 2147483647 w 44"/>
                <a:gd name="T43" fmla="*/ 2147483647 h 44"/>
                <a:gd name="T44" fmla="*/ 2147483647 w 44"/>
                <a:gd name="T45" fmla="*/ 2147483647 h 44"/>
                <a:gd name="T46" fmla="*/ 2147483647 w 44"/>
                <a:gd name="T47" fmla="*/ 2147483647 h 44"/>
                <a:gd name="T48" fmla="*/ 2147483647 w 44"/>
                <a:gd name="T49" fmla="*/ 2147483647 h 44"/>
                <a:gd name="T50" fmla="*/ 2147483647 w 44"/>
                <a:gd name="T51" fmla="*/ 2147483647 h 44"/>
                <a:gd name="T52" fmla="*/ 2147483647 w 44"/>
                <a:gd name="T53" fmla="*/ 2147483647 h 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4"/>
                <a:gd name="T82" fmla="*/ 0 h 44"/>
                <a:gd name="T83" fmla="*/ 44 w 44"/>
                <a:gd name="T84" fmla="*/ 44 h 4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4" h="44">
                  <a:moveTo>
                    <a:pt x="1" y="38"/>
                  </a:moveTo>
                  <a:cubicBezTo>
                    <a:pt x="0" y="36"/>
                    <a:pt x="3" y="34"/>
                    <a:pt x="4" y="32"/>
                  </a:cubicBezTo>
                  <a:cubicBezTo>
                    <a:pt x="4" y="32"/>
                    <a:pt x="6" y="31"/>
                    <a:pt x="7" y="31"/>
                  </a:cubicBezTo>
                  <a:cubicBezTo>
                    <a:pt x="7" y="30"/>
                    <a:pt x="6" y="28"/>
                    <a:pt x="7" y="28"/>
                  </a:cubicBezTo>
                  <a:cubicBezTo>
                    <a:pt x="7" y="28"/>
                    <a:pt x="9" y="28"/>
                    <a:pt x="9" y="28"/>
                  </a:cubicBezTo>
                  <a:cubicBezTo>
                    <a:pt x="10" y="28"/>
                    <a:pt x="10" y="25"/>
                    <a:pt x="11" y="25"/>
                  </a:cubicBezTo>
                  <a:cubicBezTo>
                    <a:pt x="13" y="24"/>
                    <a:pt x="16" y="26"/>
                    <a:pt x="16" y="24"/>
                  </a:cubicBezTo>
                  <a:cubicBezTo>
                    <a:pt x="17" y="21"/>
                    <a:pt x="16" y="22"/>
                    <a:pt x="19" y="21"/>
                  </a:cubicBezTo>
                  <a:cubicBezTo>
                    <a:pt x="22" y="21"/>
                    <a:pt x="21" y="19"/>
                    <a:pt x="22" y="17"/>
                  </a:cubicBezTo>
                  <a:cubicBezTo>
                    <a:pt x="22" y="17"/>
                    <a:pt x="26" y="20"/>
                    <a:pt x="25" y="14"/>
                  </a:cubicBezTo>
                  <a:cubicBezTo>
                    <a:pt x="27" y="14"/>
                    <a:pt x="27" y="15"/>
                    <a:pt x="29" y="15"/>
                  </a:cubicBezTo>
                  <a:cubicBezTo>
                    <a:pt x="29" y="13"/>
                    <a:pt x="27" y="12"/>
                    <a:pt x="28" y="10"/>
                  </a:cubicBezTo>
                  <a:cubicBezTo>
                    <a:pt x="33" y="11"/>
                    <a:pt x="32" y="5"/>
                    <a:pt x="33" y="3"/>
                  </a:cubicBezTo>
                  <a:cubicBezTo>
                    <a:pt x="34" y="2"/>
                    <a:pt x="38" y="3"/>
                    <a:pt x="37" y="0"/>
                  </a:cubicBezTo>
                  <a:cubicBezTo>
                    <a:pt x="39" y="1"/>
                    <a:pt x="39" y="3"/>
                    <a:pt x="42" y="3"/>
                  </a:cubicBezTo>
                  <a:cubicBezTo>
                    <a:pt x="40" y="7"/>
                    <a:pt x="44" y="6"/>
                    <a:pt x="43" y="10"/>
                  </a:cubicBezTo>
                  <a:cubicBezTo>
                    <a:pt x="41" y="10"/>
                    <a:pt x="42" y="13"/>
                    <a:pt x="42" y="14"/>
                  </a:cubicBezTo>
                  <a:cubicBezTo>
                    <a:pt x="41" y="14"/>
                    <a:pt x="39" y="14"/>
                    <a:pt x="39" y="14"/>
                  </a:cubicBezTo>
                  <a:cubicBezTo>
                    <a:pt x="38" y="15"/>
                    <a:pt x="38" y="18"/>
                    <a:pt x="37" y="21"/>
                  </a:cubicBezTo>
                  <a:cubicBezTo>
                    <a:pt x="35" y="23"/>
                    <a:pt x="35" y="20"/>
                    <a:pt x="32" y="22"/>
                  </a:cubicBezTo>
                  <a:cubicBezTo>
                    <a:pt x="28" y="24"/>
                    <a:pt x="29" y="29"/>
                    <a:pt x="28" y="32"/>
                  </a:cubicBezTo>
                  <a:cubicBezTo>
                    <a:pt x="27" y="33"/>
                    <a:pt x="23" y="33"/>
                    <a:pt x="25" y="38"/>
                  </a:cubicBezTo>
                  <a:cubicBezTo>
                    <a:pt x="22" y="37"/>
                    <a:pt x="22" y="39"/>
                    <a:pt x="22" y="41"/>
                  </a:cubicBezTo>
                  <a:cubicBezTo>
                    <a:pt x="19" y="37"/>
                    <a:pt x="11" y="44"/>
                    <a:pt x="11" y="36"/>
                  </a:cubicBezTo>
                  <a:cubicBezTo>
                    <a:pt x="10" y="37"/>
                    <a:pt x="7" y="39"/>
                    <a:pt x="5" y="38"/>
                  </a:cubicBezTo>
                  <a:cubicBezTo>
                    <a:pt x="5" y="38"/>
                    <a:pt x="4" y="35"/>
                    <a:pt x="4" y="35"/>
                  </a:cubicBezTo>
                  <a:cubicBezTo>
                    <a:pt x="1" y="35"/>
                    <a:pt x="7" y="40"/>
                    <a:pt x="1" y="38"/>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42" name="Freeform 104"/>
            <p:cNvSpPr>
              <a:spLocks noChangeArrowheads="1"/>
            </p:cNvSpPr>
            <p:nvPr/>
          </p:nvSpPr>
          <p:spPr bwMode="auto">
            <a:xfrm>
              <a:off x="1189511" y="106419"/>
              <a:ext cx="177674" cy="144848"/>
            </a:xfrm>
            <a:custGeom>
              <a:avLst/>
              <a:gdLst>
                <a:gd name="T0" fmla="*/ 2147483647 w 61"/>
                <a:gd name="T1" fmla="*/ 0 h 45"/>
                <a:gd name="T2" fmla="*/ 2147483647 w 61"/>
                <a:gd name="T3" fmla="*/ 2147483647 h 45"/>
                <a:gd name="T4" fmla="*/ 2147483647 w 61"/>
                <a:gd name="T5" fmla="*/ 2147483647 h 45"/>
                <a:gd name="T6" fmla="*/ 2147483647 w 61"/>
                <a:gd name="T7" fmla="*/ 2147483647 h 45"/>
                <a:gd name="T8" fmla="*/ 2147483647 w 61"/>
                <a:gd name="T9" fmla="*/ 2147483647 h 45"/>
                <a:gd name="T10" fmla="*/ 2147483647 w 61"/>
                <a:gd name="T11" fmla="*/ 2147483647 h 45"/>
                <a:gd name="T12" fmla="*/ 2147483647 w 61"/>
                <a:gd name="T13" fmla="*/ 2147483647 h 45"/>
                <a:gd name="T14" fmla="*/ 2147483647 w 61"/>
                <a:gd name="T15" fmla="*/ 2147483647 h 45"/>
                <a:gd name="T16" fmla="*/ 2147483647 w 61"/>
                <a:gd name="T17" fmla="*/ 2147483647 h 45"/>
                <a:gd name="T18" fmla="*/ 2147483647 w 61"/>
                <a:gd name="T19" fmla="*/ 2147483647 h 45"/>
                <a:gd name="T20" fmla="*/ 2147483647 w 61"/>
                <a:gd name="T21" fmla="*/ 2147483647 h 45"/>
                <a:gd name="T22" fmla="*/ 2147483647 w 61"/>
                <a:gd name="T23" fmla="*/ 2147483647 h 45"/>
                <a:gd name="T24" fmla="*/ 2147483647 w 61"/>
                <a:gd name="T25" fmla="*/ 2147483647 h 45"/>
                <a:gd name="T26" fmla="*/ 2147483647 w 61"/>
                <a:gd name="T27" fmla="*/ 2147483647 h 45"/>
                <a:gd name="T28" fmla="*/ 2147483647 w 61"/>
                <a:gd name="T29" fmla="*/ 2147483647 h 45"/>
                <a:gd name="T30" fmla="*/ 2147483647 w 61"/>
                <a:gd name="T31" fmla="*/ 2147483647 h 45"/>
                <a:gd name="T32" fmla="*/ 2147483647 w 61"/>
                <a:gd name="T33" fmla="*/ 2147483647 h 45"/>
                <a:gd name="T34" fmla="*/ 2147483647 w 61"/>
                <a:gd name="T35" fmla="*/ 2147483647 h 45"/>
                <a:gd name="T36" fmla="*/ 2147483647 w 61"/>
                <a:gd name="T37" fmla="*/ 2147483647 h 45"/>
                <a:gd name="T38" fmla="*/ 2147483647 w 61"/>
                <a:gd name="T39" fmla="*/ 2147483647 h 45"/>
                <a:gd name="T40" fmla="*/ 2147483647 w 61"/>
                <a:gd name="T41" fmla="*/ 2147483647 h 45"/>
                <a:gd name="T42" fmla="*/ 2147483647 w 61"/>
                <a:gd name="T43" fmla="*/ 2147483647 h 45"/>
                <a:gd name="T44" fmla="*/ 2147483647 w 61"/>
                <a:gd name="T45" fmla="*/ 2147483647 h 45"/>
                <a:gd name="T46" fmla="*/ 2147483647 w 61"/>
                <a:gd name="T47" fmla="*/ 2147483647 h 45"/>
                <a:gd name="T48" fmla="*/ 2147483647 w 61"/>
                <a:gd name="T49" fmla="*/ 2147483647 h 45"/>
                <a:gd name="T50" fmla="*/ 2147483647 w 61"/>
                <a:gd name="T51" fmla="*/ 2147483647 h 45"/>
                <a:gd name="T52" fmla="*/ 2147483647 w 61"/>
                <a:gd name="T53" fmla="*/ 2147483647 h 45"/>
                <a:gd name="T54" fmla="*/ 2147483647 w 61"/>
                <a:gd name="T55" fmla="*/ 2147483647 h 45"/>
                <a:gd name="T56" fmla="*/ 2147483647 w 61"/>
                <a:gd name="T57" fmla="*/ 2147483647 h 45"/>
                <a:gd name="T58" fmla="*/ 2147483647 w 61"/>
                <a:gd name="T59" fmla="*/ 2147483647 h 45"/>
                <a:gd name="T60" fmla="*/ 2147483647 w 61"/>
                <a:gd name="T61" fmla="*/ 2147483647 h 45"/>
                <a:gd name="T62" fmla="*/ 2147483647 w 61"/>
                <a:gd name="T63" fmla="*/ 2147483647 h 45"/>
                <a:gd name="T64" fmla="*/ 2147483647 w 61"/>
                <a:gd name="T65" fmla="*/ 2147483647 h 45"/>
                <a:gd name="T66" fmla="*/ 0 w 61"/>
                <a:gd name="T67" fmla="*/ 2147483647 h 45"/>
                <a:gd name="T68" fmla="*/ 2147483647 w 61"/>
                <a:gd name="T69" fmla="*/ 2147483647 h 45"/>
                <a:gd name="T70" fmla="*/ 2147483647 w 61"/>
                <a:gd name="T71" fmla="*/ 2147483647 h 45"/>
                <a:gd name="T72" fmla="*/ 2147483647 w 61"/>
                <a:gd name="T73" fmla="*/ 2147483647 h 45"/>
                <a:gd name="T74" fmla="*/ 2147483647 w 61"/>
                <a:gd name="T75" fmla="*/ 2147483647 h 45"/>
                <a:gd name="T76" fmla="*/ 2147483647 w 61"/>
                <a:gd name="T77" fmla="*/ 2147483647 h 45"/>
                <a:gd name="T78" fmla="*/ 2147483647 w 61"/>
                <a:gd name="T79" fmla="*/ 0 h 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1"/>
                <a:gd name="T121" fmla="*/ 0 h 45"/>
                <a:gd name="T122" fmla="*/ 61 w 61"/>
                <a:gd name="T123" fmla="*/ 45 h 4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1" h="45">
                  <a:moveTo>
                    <a:pt x="16" y="0"/>
                  </a:moveTo>
                  <a:cubicBezTo>
                    <a:pt x="18" y="2"/>
                    <a:pt x="22" y="2"/>
                    <a:pt x="23" y="5"/>
                  </a:cubicBezTo>
                  <a:cubicBezTo>
                    <a:pt x="26" y="4"/>
                    <a:pt x="27" y="6"/>
                    <a:pt x="28" y="7"/>
                  </a:cubicBezTo>
                  <a:cubicBezTo>
                    <a:pt x="28" y="7"/>
                    <a:pt x="30" y="6"/>
                    <a:pt x="30" y="7"/>
                  </a:cubicBezTo>
                  <a:cubicBezTo>
                    <a:pt x="31" y="7"/>
                    <a:pt x="31" y="9"/>
                    <a:pt x="32" y="8"/>
                  </a:cubicBezTo>
                  <a:cubicBezTo>
                    <a:pt x="34" y="6"/>
                    <a:pt x="33" y="9"/>
                    <a:pt x="36" y="11"/>
                  </a:cubicBezTo>
                  <a:cubicBezTo>
                    <a:pt x="37" y="12"/>
                    <a:pt x="39" y="11"/>
                    <a:pt x="40" y="11"/>
                  </a:cubicBezTo>
                  <a:cubicBezTo>
                    <a:pt x="41" y="11"/>
                    <a:pt x="43" y="16"/>
                    <a:pt x="49" y="14"/>
                  </a:cubicBezTo>
                  <a:cubicBezTo>
                    <a:pt x="49" y="18"/>
                    <a:pt x="49" y="18"/>
                    <a:pt x="49" y="18"/>
                  </a:cubicBezTo>
                  <a:cubicBezTo>
                    <a:pt x="50" y="19"/>
                    <a:pt x="52" y="17"/>
                    <a:pt x="53" y="18"/>
                  </a:cubicBezTo>
                  <a:cubicBezTo>
                    <a:pt x="53" y="18"/>
                    <a:pt x="52" y="20"/>
                    <a:pt x="53" y="21"/>
                  </a:cubicBezTo>
                  <a:cubicBezTo>
                    <a:pt x="55" y="23"/>
                    <a:pt x="58" y="24"/>
                    <a:pt x="61" y="26"/>
                  </a:cubicBezTo>
                  <a:cubicBezTo>
                    <a:pt x="61" y="28"/>
                    <a:pt x="61" y="30"/>
                    <a:pt x="60" y="31"/>
                  </a:cubicBezTo>
                  <a:cubicBezTo>
                    <a:pt x="58" y="31"/>
                    <a:pt x="57" y="29"/>
                    <a:pt x="57" y="29"/>
                  </a:cubicBezTo>
                  <a:cubicBezTo>
                    <a:pt x="54" y="30"/>
                    <a:pt x="53" y="33"/>
                    <a:pt x="50" y="33"/>
                  </a:cubicBezTo>
                  <a:cubicBezTo>
                    <a:pt x="49" y="34"/>
                    <a:pt x="49" y="35"/>
                    <a:pt x="49" y="36"/>
                  </a:cubicBezTo>
                  <a:cubicBezTo>
                    <a:pt x="46" y="36"/>
                    <a:pt x="46" y="37"/>
                    <a:pt x="46" y="39"/>
                  </a:cubicBezTo>
                  <a:cubicBezTo>
                    <a:pt x="41" y="40"/>
                    <a:pt x="40" y="36"/>
                    <a:pt x="37" y="39"/>
                  </a:cubicBezTo>
                  <a:cubicBezTo>
                    <a:pt x="36" y="39"/>
                    <a:pt x="37" y="41"/>
                    <a:pt x="37" y="41"/>
                  </a:cubicBezTo>
                  <a:cubicBezTo>
                    <a:pt x="37" y="45"/>
                    <a:pt x="32" y="37"/>
                    <a:pt x="32" y="42"/>
                  </a:cubicBezTo>
                  <a:cubicBezTo>
                    <a:pt x="30" y="42"/>
                    <a:pt x="31" y="40"/>
                    <a:pt x="30" y="39"/>
                  </a:cubicBezTo>
                  <a:cubicBezTo>
                    <a:pt x="27" y="42"/>
                    <a:pt x="26" y="38"/>
                    <a:pt x="22" y="39"/>
                  </a:cubicBezTo>
                  <a:cubicBezTo>
                    <a:pt x="22" y="37"/>
                    <a:pt x="21" y="36"/>
                    <a:pt x="19" y="36"/>
                  </a:cubicBezTo>
                  <a:cubicBezTo>
                    <a:pt x="19" y="34"/>
                    <a:pt x="23" y="36"/>
                    <a:pt x="23" y="33"/>
                  </a:cubicBezTo>
                  <a:cubicBezTo>
                    <a:pt x="24" y="30"/>
                    <a:pt x="18" y="33"/>
                    <a:pt x="16" y="32"/>
                  </a:cubicBezTo>
                  <a:cubicBezTo>
                    <a:pt x="15" y="28"/>
                    <a:pt x="19" y="30"/>
                    <a:pt x="21" y="29"/>
                  </a:cubicBezTo>
                  <a:cubicBezTo>
                    <a:pt x="21" y="29"/>
                    <a:pt x="23" y="26"/>
                    <a:pt x="23" y="26"/>
                  </a:cubicBezTo>
                  <a:cubicBezTo>
                    <a:pt x="24" y="26"/>
                    <a:pt x="26" y="29"/>
                    <a:pt x="28" y="28"/>
                  </a:cubicBezTo>
                  <a:cubicBezTo>
                    <a:pt x="28" y="26"/>
                    <a:pt x="26" y="25"/>
                    <a:pt x="26" y="24"/>
                  </a:cubicBezTo>
                  <a:cubicBezTo>
                    <a:pt x="25" y="25"/>
                    <a:pt x="16" y="24"/>
                    <a:pt x="14" y="26"/>
                  </a:cubicBezTo>
                  <a:cubicBezTo>
                    <a:pt x="11" y="29"/>
                    <a:pt x="13" y="26"/>
                    <a:pt x="9" y="25"/>
                  </a:cubicBezTo>
                  <a:cubicBezTo>
                    <a:pt x="5" y="24"/>
                    <a:pt x="2" y="26"/>
                    <a:pt x="7" y="22"/>
                  </a:cubicBezTo>
                  <a:cubicBezTo>
                    <a:pt x="6" y="20"/>
                    <a:pt x="2" y="21"/>
                    <a:pt x="1" y="19"/>
                  </a:cubicBezTo>
                  <a:cubicBezTo>
                    <a:pt x="3" y="17"/>
                    <a:pt x="6" y="13"/>
                    <a:pt x="0" y="15"/>
                  </a:cubicBezTo>
                  <a:cubicBezTo>
                    <a:pt x="0" y="14"/>
                    <a:pt x="1" y="12"/>
                    <a:pt x="4" y="12"/>
                  </a:cubicBezTo>
                  <a:cubicBezTo>
                    <a:pt x="5" y="12"/>
                    <a:pt x="5" y="10"/>
                    <a:pt x="7" y="10"/>
                  </a:cubicBezTo>
                  <a:cubicBezTo>
                    <a:pt x="9" y="10"/>
                    <a:pt x="7" y="7"/>
                    <a:pt x="8" y="5"/>
                  </a:cubicBezTo>
                  <a:cubicBezTo>
                    <a:pt x="8" y="5"/>
                    <a:pt x="10" y="6"/>
                    <a:pt x="11" y="5"/>
                  </a:cubicBezTo>
                  <a:cubicBezTo>
                    <a:pt x="12" y="5"/>
                    <a:pt x="12" y="3"/>
                    <a:pt x="14" y="3"/>
                  </a:cubicBezTo>
                  <a:cubicBezTo>
                    <a:pt x="14" y="1"/>
                    <a:pt x="16" y="2"/>
                    <a:pt x="16"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43" name="Freeform 105"/>
            <p:cNvSpPr>
              <a:spLocks noChangeArrowheads="1"/>
            </p:cNvSpPr>
            <p:nvPr/>
          </p:nvSpPr>
          <p:spPr bwMode="auto">
            <a:xfrm>
              <a:off x="2978294" y="159629"/>
              <a:ext cx="237902" cy="133024"/>
            </a:xfrm>
            <a:custGeom>
              <a:avLst/>
              <a:gdLst>
                <a:gd name="T0" fmla="*/ 2147483647 w 82"/>
                <a:gd name="T1" fmla="*/ 2147483647 h 41"/>
                <a:gd name="T2" fmla="*/ 2147483647 w 82"/>
                <a:gd name="T3" fmla="*/ 2147483647 h 41"/>
                <a:gd name="T4" fmla="*/ 2147483647 w 82"/>
                <a:gd name="T5" fmla="*/ 2147483647 h 41"/>
                <a:gd name="T6" fmla="*/ 2147483647 w 82"/>
                <a:gd name="T7" fmla="*/ 2147483647 h 41"/>
                <a:gd name="T8" fmla="*/ 2147483647 w 82"/>
                <a:gd name="T9" fmla="*/ 2147483647 h 41"/>
                <a:gd name="T10" fmla="*/ 2147483647 w 82"/>
                <a:gd name="T11" fmla="*/ 2147483647 h 41"/>
                <a:gd name="T12" fmla="*/ 2147483647 w 82"/>
                <a:gd name="T13" fmla="*/ 2147483647 h 41"/>
                <a:gd name="T14" fmla="*/ 2147483647 w 82"/>
                <a:gd name="T15" fmla="*/ 2147483647 h 41"/>
                <a:gd name="T16" fmla="*/ 2147483647 w 82"/>
                <a:gd name="T17" fmla="*/ 2147483647 h 41"/>
                <a:gd name="T18" fmla="*/ 2147483647 w 82"/>
                <a:gd name="T19" fmla="*/ 2147483647 h 41"/>
                <a:gd name="T20" fmla="*/ 2147483647 w 82"/>
                <a:gd name="T21" fmla="*/ 2147483647 h 41"/>
                <a:gd name="T22" fmla="*/ 2147483647 w 82"/>
                <a:gd name="T23" fmla="*/ 2147483647 h 41"/>
                <a:gd name="T24" fmla="*/ 2147483647 w 82"/>
                <a:gd name="T25" fmla="*/ 2147483647 h 41"/>
                <a:gd name="T26" fmla="*/ 2147483647 w 82"/>
                <a:gd name="T27" fmla="*/ 2147483647 h 41"/>
                <a:gd name="T28" fmla="*/ 2147483647 w 82"/>
                <a:gd name="T29" fmla="*/ 2147483647 h 41"/>
                <a:gd name="T30" fmla="*/ 2147483647 w 82"/>
                <a:gd name="T31" fmla="*/ 2147483647 h 41"/>
                <a:gd name="T32" fmla="*/ 2147483647 w 82"/>
                <a:gd name="T33" fmla="*/ 2147483647 h 41"/>
                <a:gd name="T34" fmla="*/ 2147483647 w 82"/>
                <a:gd name="T35" fmla="*/ 2147483647 h 41"/>
                <a:gd name="T36" fmla="*/ 2147483647 w 82"/>
                <a:gd name="T37" fmla="*/ 2147483647 h 41"/>
                <a:gd name="T38" fmla="*/ 2147483647 w 82"/>
                <a:gd name="T39" fmla="*/ 2147483647 h 41"/>
                <a:gd name="T40" fmla="*/ 2147483647 w 82"/>
                <a:gd name="T41" fmla="*/ 2147483647 h 41"/>
                <a:gd name="T42" fmla="*/ 2147483647 w 82"/>
                <a:gd name="T43" fmla="*/ 2147483647 h 41"/>
                <a:gd name="T44" fmla="*/ 2147483647 w 82"/>
                <a:gd name="T45" fmla="*/ 2147483647 h 41"/>
                <a:gd name="T46" fmla="*/ 2147483647 w 82"/>
                <a:gd name="T47" fmla="*/ 2147483647 h 41"/>
                <a:gd name="T48" fmla="*/ 2147483647 w 82"/>
                <a:gd name="T49" fmla="*/ 2147483647 h 41"/>
                <a:gd name="T50" fmla="*/ 2147483647 w 82"/>
                <a:gd name="T51" fmla="*/ 2147483647 h 41"/>
                <a:gd name="T52" fmla="*/ 2147483647 w 82"/>
                <a:gd name="T53" fmla="*/ 2147483647 h 41"/>
                <a:gd name="T54" fmla="*/ 2147483647 w 82"/>
                <a:gd name="T55" fmla="*/ 2147483647 h 41"/>
                <a:gd name="T56" fmla="*/ 2147483647 w 82"/>
                <a:gd name="T57" fmla="*/ 2147483647 h 41"/>
                <a:gd name="T58" fmla="*/ 2147483647 w 82"/>
                <a:gd name="T59" fmla="*/ 2147483647 h 41"/>
                <a:gd name="T60" fmla="*/ 2147483647 w 82"/>
                <a:gd name="T61" fmla="*/ 2147483647 h 41"/>
                <a:gd name="T62" fmla="*/ 2147483647 w 82"/>
                <a:gd name="T63" fmla="*/ 2147483647 h 41"/>
                <a:gd name="T64" fmla="*/ 2147483647 w 82"/>
                <a:gd name="T65" fmla="*/ 2147483647 h 41"/>
                <a:gd name="T66" fmla="*/ 2147483647 w 82"/>
                <a:gd name="T67" fmla="*/ 2147483647 h 41"/>
                <a:gd name="T68" fmla="*/ 2147483647 w 82"/>
                <a:gd name="T69" fmla="*/ 2147483647 h 41"/>
                <a:gd name="T70" fmla="*/ 2147483647 w 82"/>
                <a:gd name="T71" fmla="*/ 2147483647 h 41"/>
                <a:gd name="T72" fmla="*/ 2147483647 w 82"/>
                <a:gd name="T73" fmla="*/ 2147483647 h 41"/>
                <a:gd name="T74" fmla="*/ 2147483647 w 82"/>
                <a:gd name="T75" fmla="*/ 2147483647 h 41"/>
                <a:gd name="T76" fmla="*/ 2147483647 w 82"/>
                <a:gd name="T77" fmla="*/ 2147483647 h 41"/>
                <a:gd name="T78" fmla="*/ 2147483647 w 82"/>
                <a:gd name="T79" fmla="*/ 2147483647 h 41"/>
                <a:gd name="T80" fmla="*/ 2147483647 w 82"/>
                <a:gd name="T81" fmla="*/ 2147483647 h 41"/>
                <a:gd name="T82" fmla="*/ 2147483647 w 82"/>
                <a:gd name="T83" fmla="*/ 2147483647 h 41"/>
                <a:gd name="T84" fmla="*/ 2147483647 w 82"/>
                <a:gd name="T85" fmla="*/ 2147483647 h 41"/>
                <a:gd name="T86" fmla="*/ 2147483647 w 82"/>
                <a:gd name="T87" fmla="*/ 2147483647 h 41"/>
                <a:gd name="T88" fmla="*/ 2147483647 w 82"/>
                <a:gd name="T89" fmla="*/ 2147483647 h 41"/>
                <a:gd name="T90" fmla="*/ 2147483647 w 82"/>
                <a:gd name="T91" fmla="*/ 2147483647 h 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2"/>
                <a:gd name="T139" fmla="*/ 0 h 41"/>
                <a:gd name="T140" fmla="*/ 82 w 82"/>
                <a:gd name="T141" fmla="*/ 41 h 4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2" h="41">
                  <a:moveTo>
                    <a:pt x="29" y="28"/>
                  </a:moveTo>
                  <a:cubicBezTo>
                    <a:pt x="28" y="25"/>
                    <a:pt x="26" y="29"/>
                    <a:pt x="26" y="29"/>
                  </a:cubicBezTo>
                  <a:cubicBezTo>
                    <a:pt x="24" y="29"/>
                    <a:pt x="22" y="26"/>
                    <a:pt x="19" y="28"/>
                  </a:cubicBezTo>
                  <a:cubicBezTo>
                    <a:pt x="19" y="25"/>
                    <a:pt x="21" y="26"/>
                    <a:pt x="23" y="25"/>
                  </a:cubicBezTo>
                  <a:cubicBezTo>
                    <a:pt x="26" y="23"/>
                    <a:pt x="28" y="20"/>
                    <a:pt x="31" y="19"/>
                  </a:cubicBezTo>
                  <a:cubicBezTo>
                    <a:pt x="31" y="18"/>
                    <a:pt x="28" y="18"/>
                    <a:pt x="29" y="15"/>
                  </a:cubicBezTo>
                  <a:cubicBezTo>
                    <a:pt x="26" y="14"/>
                    <a:pt x="23" y="19"/>
                    <a:pt x="22" y="15"/>
                  </a:cubicBezTo>
                  <a:cubicBezTo>
                    <a:pt x="20" y="17"/>
                    <a:pt x="17" y="19"/>
                    <a:pt x="15" y="21"/>
                  </a:cubicBezTo>
                  <a:cubicBezTo>
                    <a:pt x="10" y="21"/>
                    <a:pt x="10" y="18"/>
                    <a:pt x="5" y="19"/>
                  </a:cubicBezTo>
                  <a:cubicBezTo>
                    <a:pt x="8" y="17"/>
                    <a:pt x="8" y="14"/>
                    <a:pt x="6" y="9"/>
                  </a:cubicBezTo>
                  <a:cubicBezTo>
                    <a:pt x="5" y="9"/>
                    <a:pt x="4" y="10"/>
                    <a:pt x="3" y="11"/>
                  </a:cubicBezTo>
                  <a:cubicBezTo>
                    <a:pt x="0" y="11"/>
                    <a:pt x="3" y="6"/>
                    <a:pt x="2" y="4"/>
                  </a:cubicBezTo>
                  <a:cubicBezTo>
                    <a:pt x="4" y="4"/>
                    <a:pt x="4" y="4"/>
                    <a:pt x="5" y="5"/>
                  </a:cubicBezTo>
                  <a:cubicBezTo>
                    <a:pt x="6" y="2"/>
                    <a:pt x="13" y="6"/>
                    <a:pt x="13" y="2"/>
                  </a:cubicBezTo>
                  <a:cubicBezTo>
                    <a:pt x="15" y="3"/>
                    <a:pt x="14" y="5"/>
                    <a:pt x="15" y="7"/>
                  </a:cubicBezTo>
                  <a:cubicBezTo>
                    <a:pt x="20" y="8"/>
                    <a:pt x="25" y="0"/>
                    <a:pt x="26" y="8"/>
                  </a:cubicBezTo>
                  <a:cubicBezTo>
                    <a:pt x="30" y="8"/>
                    <a:pt x="30" y="6"/>
                    <a:pt x="30" y="2"/>
                  </a:cubicBezTo>
                  <a:cubicBezTo>
                    <a:pt x="34" y="4"/>
                    <a:pt x="38" y="3"/>
                    <a:pt x="44" y="4"/>
                  </a:cubicBezTo>
                  <a:cubicBezTo>
                    <a:pt x="45" y="4"/>
                    <a:pt x="45" y="6"/>
                    <a:pt x="45" y="4"/>
                  </a:cubicBezTo>
                  <a:cubicBezTo>
                    <a:pt x="48" y="4"/>
                    <a:pt x="46" y="10"/>
                    <a:pt x="51" y="8"/>
                  </a:cubicBezTo>
                  <a:cubicBezTo>
                    <a:pt x="51" y="9"/>
                    <a:pt x="50" y="9"/>
                    <a:pt x="50" y="11"/>
                  </a:cubicBezTo>
                  <a:cubicBezTo>
                    <a:pt x="52" y="10"/>
                    <a:pt x="57" y="12"/>
                    <a:pt x="57" y="9"/>
                  </a:cubicBezTo>
                  <a:cubicBezTo>
                    <a:pt x="58" y="11"/>
                    <a:pt x="59" y="13"/>
                    <a:pt x="65" y="12"/>
                  </a:cubicBezTo>
                  <a:cubicBezTo>
                    <a:pt x="63" y="15"/>
                    <a:pt x="64" y="14"/>
                    <a:pt x="67" y="15"/>
                  </a:cubicBezTo>
                  <a:cubicBezTo>
                    <a:pt x="67" y="15"/>
                    <a:pt x="66" y="16"/>
                    <a:pt x="68" y="16"/>
                  </a:cubicBezTo>
                  <a:cubicBezTo>
                    <a:pt x="70" y="17"/>
                    <a:pt x="68" y="18"/>
                    <a:pt x="69" y="19"/>
                  </a:cubicBezTo>
                  <a:cubicBezTo>
                    <a:pt x="70" y="20"/>
                    <a:pt x="72" y="19"/>
                    <a:pt x="72" y="19"/>
                  </a:cubicBezTo>
                  <a:cubicBezTo>
                    <a:pt x="73" y="20"/>
                    <a:pt x="72" y="22"/>
                    <a:pt x="72" y="22"/>
                  </a:cubicBezTo>
                  <a:cubicBezTo>
                    <a:pt x="73" y="23"/>
                    <a:pt x="75" y="22"/>
                    <a:pt x="75" y="22"/>
                  </a:cubicBezTo>
                  <a:cubicBezTo>
                    <a:pt x="76" y="23"/>
                    <a:pt x="75" y="25"/>
                    <a:pt x="76" y="26"/>
                  </a:cubicBezTo>
                  <a:cubicBezTo>
                    <a:pt x="79" y="27"/>
                    <a:pt x="80" y="24"/>
                    <a:pt x="81" y="26"/>
                  </a:cubicBezTo>
                  <a:cubicBezTo>
                    <a:pt x="82" y="30"/>
                    <a:pt x="77" y="28"/>
                    <a:pt x="76" y="29"/>
                  </a:cubicBezTo>
                  <a:cubicBezTo>
                    <a:pt x="76" y="29"/>
                    <a:pt x="76" y="30"/>
                    <a:pt x="76" y="30"/>
                  </a:cubicBezTo>
                  <a:cubicBezTo>
                    <a:pt x="73" y="32"/>
                    <a:pt x="67" y="30"/>
                    <a:pt x="62" y="30"/>
                  </a:cubicBezTo>
                  <a:cubicBezTo>
                    <a:pt x="61" y="26"/>
                    <a:pt x="62" y="27"/>
                    <a:pt x="62" y="22"/>
                  </a:cubicBezTo>
                  <a:cubicBezTo>
                    <a:pt x="61" y="18"/>
                    <a:pt x="51" y="18"/>
                    <a:pt x="48" y="21"/>
                  </a:cubicBezTo>
                  <a:cubicBezTo>
                    <a:pt x="46" y="21"/>
                    <a:pt x="48" y="24"/>
                    <a:pt x="47" y="25"/>
                  </a:cubicBezTo>
                  <a:cubicBezTo>
                    <a:pt x="47" y="25"/>
                    <a:pt x="44" y="24"/>
                    <a:pt x="44" y="25"/>
                  </a:cubicBezTo>
                  <a:cubicBezTo>
                    <a:pt x="43" y="26"/>
                    <a:pt x="44" y="28"/>
                    <a:pt x="41" y="28"/>
                  </a:cubicBezTo>
                  <a:cubicBezTo>
                    <a:pt x="41" y="29"/>
                    <a:pt x="42" y="29"/>
                    <a:pt x="43" y="29"/>
                  </a:cubicBezTo>
                  <a:cubicBezTo>
                    <a:pt x="42" y="31"/>
                    <a:pt x="40" y="30"/>
                    <a:pt x="38" y="30"/>
                  </a:cubicBezTo>
                  <a:cubicBezTo>
                    <a:pt x="37" y="35"/>
                    <a:pt x="38" y="34"/>
                    <a:pt x="38" y="39"/>
                  </a:cubicBezTo>
                  <a:cubicBezTo>
                    <a:pt x="34" y="40"/>
                    <a:pt x="21" y="41"/>
                    <a:pt x="20" y="33"/>
                  </a:cubicBezTo>
                  <a:cubicBezTo>
                    <a:pt x="23" y="33"/>
                    <a:pt x="24" y="32"/>
                    <a:pt x="24" y="30"/>
                  </a:cubicBezTo>
                  <a:cubicBezTo>
                    <a:pt x="28" y="30"/>
                    <a:pt x="27" y="33"/>
                    <a:pt x="30" y="30"/>
                  </a:cubicBezTo>
                  <a:cubicBezTo>
                    <a:pt x="29" y="29"/>
                    <a:pt x="26" y="28"/>
                    <a:pt x="29" y="28"/>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44" name="Freeform 106"/>
            <p:cNvSpPr>
              <a:spLocks noChangeArrowheads="1"/>
            </p:cNvSpPr>
            <p:nvPr/>
          </p:nvSpPr>
          <p:spPr bwMode="auto">
            <a:xfrm>
              <a:off x="748338" y="264569"/>
              <a:ext cx="112928" cy="65034"/>
            </a:xfrm>
            <a:custGeom>
              <a:avLst/>
              <a:gdLst>
                <a:gd name="T0" fmla="*/ 2147483647 w 39"/>
                <a:gd name="T1" fmla="*/ 2147483647 h 20"/>
                <a:gd name="T2" fmla="*/ 2147483647 w 39"/>
                <a:gd name="T3" fmla="*/ 2147483647 h 20"/>
                <a:gd name="T4" fmla="*/ 2147483647 w 39"/>
                <a:gd name="T5" fmla="*/ 2147483647 h 20"/>
                <a:gd name="T6" fmla="*/ 2147483647 w 39"/>
                <a:gd name="T7" fmla="*/ 2147483647 h 20"/>
                <a:gd name="T8" fmla="*/ 2147483647 w 39"/>
                <a:gd name="T9" fmla="*/ 2147483647 h 20"/>
                <a:gd name="T10" fmla="*/ 2147483647 w 39"/>
                <a:gd name="T11" fmla="*/ 2147483647 h 20"/>
                <a:gd name="T12" fmla="*/ 2147483647 w 39"/>
                <a:gd name="T13" fmla="*/ 2147483647 h 20"/>
                <a:gd name="T14" fmla="*/ 2147483647 w 39"/>
                <a:gd name="T15" fmla="*/ 2147483647 h 20"/>
                <a:gd name="T16" fmla="*/ 2147483647 w 39"/>
                <a:gd name="T17" fmla="*/ 2147483647 h 20"/>
                <a:gd name="T18" fmla="*/ 0 w 39"/>
                <a:gd name="T19" fmla="*/ 2147483647 h 20"/>
                <a:gd name="T20" fmla="*/ 2147483647 w 39"/>
                <a:gd name="T21" fmla="*/ 2147483647 h 20"/>
                <a:gd name="T22" fmla="*/ 2147483647 w 39"/>
                <a:gd name="T23" fmla="*/ 2147483647 h 20"/>
                <a:gd name="T24" fmla="*/ 2147483647 w 39"/>
                <a:gd name="T25" fmla="*/ 2147483647 h 20"/>
                <a:gd name="T26" fmla="*/ 2147483647 w 39"/>
                <a:gd name="T27" fmla="*/ 2147483647 h 20"/>
                <a:gd name="T28" fmla="*/ 2147483647 w 39"/>
                <a:gd name="T29" fmla="*/ 2147483647 h 20"/>
                <a:gd name="T30" fmla="*/ 2147483647 w 39"/>
                <a:gd name="T31" fmla="*/ 2147483647 h 20"/>
                <a:gd name="T32" fmla="*/ 2147483647 w 39"/>
                <a:gd name="T33" fmla="*/ 2147483647 h 20"/>
                <a:gd name="T34" fmla="*/ 2147483647 w 39"/>
                <a:gd name="T35" fmla="*/ 2147483647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9"/>
                <a:gd name="T55" fmla="*/ 0 h 20"/>
                <a:gd name="T56" fmla="*/ 39 w 39"/>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9" h="20">
                  <a:moveTo>
                    <a:pt x="38" y="3"/>
                  </a:moveTo>
                  <a:cubicBezTo>
                    <a:pt x="38" y="3"/>
                    <a:pt x="39" y="6"/>
                    <a:pt x="38" y="7"/>
                  </a:cubicBezTo>
                  <a:cubicBezTo>
                    <a:pt x="38" y="7"/>
                    <a:pt x="36" y="6"/>
                    <a:pt x="36" y="7"/>
                  </a:cubicBezTo>
                  <a:cubicBezTo>
                    <a:pt x="35" y="7"/>
                    <a:pt x="37" y="11"/>
                    <a:pt x="36" y="11"/>
                  </a:cubicBezTo>
                  <a:cubicBezTo>
                    <a:pt x="34" y="11"/>
                    <a:pt x="32" y="9"/>
                    <a:pt x="31" y="14"/>
                  </a:cubicBezTo>
                  <a:cubicBezTo>
                    <a:pt x="29" y="14"/>
                    <a:pt x="30" y="9"/>
                    <a:pt x="27" y="10"/>
                  </a:cubicBezTo>
                  <a:cubicBezTo>
                    <a:pt x="24" y="9"/>
                    <a:pt x="25" y="12"/>
                    <a:pt x="23" y="13"/>
                  </a:cubicBezTo>
                  <a:cubicBezTo>
                    <a:pt x="21" y="15"/>
                    <a:pt x="17" y="14"/>
                    <a:pt x="17" y="18"/>
                  </a:cubicBezTo>
                  <a:cubicBezTo>
                    <a:pt x="11" y="20"/>
                    <a:pt x="8" y="19"/>
                    <a:pt x="2" y="18"/>
                  </a:cubicBezTo>
                  <a:cubicBezTo>
                    <a:pt x="2" y="16"/>
                    <a:pt x="0" y="15"/>
                    <a:pt x="0" y="13"/>
                  </a:cubicBezTo>
                  <a:cubicBezTo>
                    <a:pt x="2" y="14"/>
                    <a:pt x="4" y="14"/>
                    <a:pt x="6" y="14"/>
                  </a:cubicBezTo>
                  <a:cubicBezTo>
                    <a:pt x="9" y="14"/>
                    <a:pt x="9" y="10"/>
                    <a:pt x="12" y="10"/>
                  </a:cubicBezTo>
                  <a:cubicBezTo>
                    <a:pt x="12" y="10"/>
                    <a:pt x="14" y="6"/>
                    <a:pt x="14" y="7"/>
                  </a:cubicBezTo>
                  <a:cubicBezTo>
                    <a:pt x="17" y="10"/>
                    <a:pt x="15" y="6"/>
                    <a:pt x="19" y="6"/>
                  </a:cubicBezTo>
                  <a:cubicBezTo>
                    <a:pt x="19" y="5"/>
                    <a:pt x="20" y="6"/>
                    <a:pt x="20" y="6"/>
                  </a:cubicBezTo>
                  <a:cubicBezTo>
                    <a:pt x="21" y="5"/>
                    <a:pt x="23" y="3"/>
                    <a:pt x="23" y="3"/>
                  </a:cubicBezTo>
                  <a:cubicBezTo>
                    <a:pt x="25" y="2"/>
                    <a:pt x="27" y="3"/>
                    <a:pt x="28" y="3"/>
                  </a:cubicBezTo>
                  <a:cubicBezTo>
                    <a:pt x="30" y="2"/>
                    <a:pt x="35" y="0"/>
                    <a:pt x="38" y="3"/>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45" name="Freeform 107"/>
            <p:cNvSpPr>
              <a:spLocks noChangeArrowheads="1"/>
            </p:cNvSpPr>
            <p:nvPr/>
          </p:nvSpPr>
          <p:spPr bwMode="auto">
            <a:xfrm>
              <a:off x="1058515" y="289697"/>
              <a:ext cx="112928" cy="65034"/>
            </a:xfrm>
            <a:custGeom>
              <a:avLst/>
              <a:gdLst>
                <a:gd name="T0" fmla="*/ 2147483647 w 39"/>
                <a:gd name="T1" fmla="*/ 2147483647 h 20"/>
                <a:gd name="T2" fmla="*/ 2147483647 w 39"/>
                <a:gd name="T3" fmla="*/ 2147483647 h 20"/>
                <a:gd name="T4" fmla="*/ 2147483647 w 39"/>
                <a:gd name="T5" fmla="*/ 2147483647 h 20"/>
                <a:gd name="T6" fmla="*/ 2147483647 w 39"/>
                <a:gd name="T7" fmla="*/ 2147483647 h 20"/>
                <a:gd name="T8" fmla="*/ 2147483647 w 39"/>
                <a:gd name="T9" fmla="*/ 2147483647 h 20"/>
                <a:gd name="T10" fmla="*/ 2147483647 w 39"/>
                <a:gd name="T11" fmla="*/ 2147483647 h 20"/>
                <a:gd name="T12" fmla="*/ 2147483647 w 39"/>
                <a:gd name="T13" fmla="*/ 2147483647 h 20"/>
                <a:gd name="T14" fmla="*/ 2147483647 w 39"/>
                <a:gd name="T15" fmla="*/ 2147483647 h 20"/>
                <a:gd name="T16" fmla="*/ 2147483647 w 39"/>
                <a:gd name="T17" fmla="*/ 2147483647 h 20"/>
                <a:gd name="T18" fmla="*/ 0 w 39"/>
                <a:gd name="T19" fmla="*/ 2147483647 h 20"/>
                <a:gd name="T20" fmla="*/ 2147483647 w 39"/>
                <a:gd name="T21" fmla="*/ 2147483647 h 20"/>
                <a:gd name="T22" fmla="*/ 2147483647 w 39"/>
                <a:gd name="T23" fmla="*/ 2147483647 h 20"/>
                <a:gd name="T24" fmla="*/ 2147483647 w 39"/>
                <a:gd name="T25" fmla="*/ 2147483647 h 20"/>
                <a:gd name="T26" fmla="*/ 2147483647 w 39"/>
                <a:gd name="T27" fmla="*/ 2147483647 h 20"/>
                <a:gd name="T28" fmla="*/ 2147483647 w 39"/>
                <a:gd name="T29" fmla="*/ 2147483647 h 20"/>
                <a:gd name="T30" fmla="*/ 2147483647 w 39"/>
                <a:gd name="T31" fmla="*/ 2147483647 h 20"/>
                <a:gd name="T32" fmla="*/ 2147483647 w 39"/>
                <a:gd name="T33" fmla="*/ 2147483647 h 20"/>
                <a:gd name="T34" fmla="*/ 2147483647 w 39"/>
                <a:gd name="T35" fmla="*/ 2147483647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9"/>
                <a:gd name="T55" fmla="*/ 0 h 20"/>
                <a:gd name="T56" fmla="*/ 39 w 39"/>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9" h="20">
                  <a:moveTo>
                    <a:pt x="35" y="2"/>
                  </a:moveTo>
                  <a:cubicBezTo>
                    <a:pt x="33" y="9"/>
                    <a:pt x="39" y="9"/>
                    <a:pt x="39" y="14"/>
                  </a:cubicBezTo>
                  <a:cubicBezTo>
                    <a:pt x="38" y="15"/>
                    <a:pt x="37" y="12"/>
                    <a:pt x="36" y="13"/>
                  </a:cubicBezTo>
                  <a:cubicBezTo>
                    <a:pt x="35" y="14"/>
                    <a:pt x="37" y="17"/>
                    <a:pt x="36" y="17"/>
                  </a:cubicBezTo>
                  <a:cubicBezTo>
                    <a:pt x="35" y="18"/>
                    <a:pt x="32" y="18"/>
                    <a:pt x="31" y="19"/>
                  </a:cubicBezTo>
                  <a:cubicBezTo>
                    <a:pt x="30" y="19"/>
                    <a:pt x="30" y="20"/>
                    <a:pt x="29" y="20"/>
                  </a:cubicBezTo>
                  <a:cubicBezTo>
                    <a:pt x="28" y="20"/>
                    <a:pt x="26" y="20"/>
                    <a:pt x="25" y="20"/>
                  </a:cubicBezTo>
                  <a:cubicBezTo>
                    <a:pt x="23" y="18"/>
                    <a:pt x="23" y="16"/>
                    <a:pt x="25" y="14"/>
                  </a:cubicBezTo>
                  <a:cubicBezTo>
                    <a:pt x="20" y="17"/>
                    <a:pt x="17" y="13"/>
                    <a:pt x="11" y="13"/>
                  </a:cubicBezTo>
                  <a:cubicBezTo>
                    <a:pt x="10" y="8"/>
                    <a:pt x="3" y="9"/>
                    <a:pt x="0" y="6"/>
                  </a:cubicBezTo>
                  <a:cubicBezTo>
                    <a:pt x="0" y="6"/>
                    <a:pt x="1" y="3"/>
                    <a:pt x="1" y="3"/>
                  </a:cubicBezTo>
                  <a:cubicBezTo>
                    <a:pt x="3" y="2"/>
                    <a:pt x="3" y="4"/>
                    <a:pt x="4" y="5"/>
                  </a:cubicBezTo>
                  <a:cubicBezTo>
                    <a:pt x="6" y="5"/>
                    <a:pt x="10" y="6"/>
                    <a:pt x="11" y="7"/>
                  </a:cubicBezTo>
                  <a:cubicBezTo>
                    <a:pt x="11" y="8"/>
                    <a:pt x="13" y="7"/>
                    <a:pt x="14" y="7"/>
                  </a:cubicBezTo>
                  <a:cubicBezTo>
                    <a:pt x="14" y="8"/>
                    <a:pt x="13" y="11"/>
                    <a:pt x="15" y="10"/>
                  </a:cubicBezTo>
                  <a:cubicBezTo>
                    <a:pt x="19" y="9"/>
                    <a:pt x="13" y="6"/>
                    <a:pt x="16" y="5"/>
                  </a:cubicBezTo>
                  <a:cubicBezTo>
                    <a:pt x="19" y="3"/>
                    <a:pt x="19" y="7"/>
                    <a:pt x="19" y="7"/>
                  </a:cubicBezTo>
                  <a:cubicBezTo>
                    <a:pt x="24" y="7"/>
                    <a:pt x="26" y="0"/>
                    <a:pt x="35" y="2"/>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46" name="Freeform 108"/>
            <p:cNvSpPr>
              <a:spLocks noChangeArrowheads="1"/>
            </p:cNvSpPr>
            <p:nvPr/>
          </p:nvSpPr>
          <p:spPr bwMode="auto">
            <a:xfrm>
              <a:off x="838681" y="292653"/>
              <a:ext cx="200259" cy="84248"/>
            </a:xfrm>
            <a:custGeom>
              <a:avLst/>
              <a:gdLst>
                <a:gd name="T0" fmla="*/ 2147483647 w 69"/>
                <a:gd name="T1" fmla="*/ 2147483647 h 26"/>
                <a:gd name="T2" fmla="*/ 2147483647 w 69"/>
                <a:gd name="T3" fmla="*/ 2147483647 h 26"/>
                <a:gd name="T4" fmla="*/ 2147483647 w 69"/>
                <a:gd name="T5" fmla="*/ 2147483647 h 26"/>
                <a:gd name="T6" fmla="*/ 2147483647 w 69"/>
                <a:gd name="T7" fmla="*/ 2147483647 h 26"/>
                <a:gd name="T8" fmla="*/ 2147483647 w 69"/>
                <a:gd name="T9" fmla="*/ 2147483647 h 26"/>
                <a:gd name="T10" fmla="*/ 2147483647 w 69"/>
                <a:gd name="T11" fmla="*/ 2147483647 h 26"/>
                <a:gd name="T12" fmla="*/ 2147483647 w 69"/>
                <a:gd name="T13" fmla="*/ 2147483647 h 26"/>
                <a:gd name="T14" fmla="*/ 2147483647 w 69"/>
                <a:gd name="T15" fmla="*/ 2147483647 h 26"/>
                <a:gd name="T16" fmla="*/ 2147483647 w 69"/>
                <a:gd name="T17" fmla="*/ 2147483647 h 26"/>
                <a:gd name="T18" fmla="*/ 2147483647 w 69"/>
                <a:gd name="T19" fmla="*/ 2147483647 h 26"/>
                <a:gd name="T20" fmla="*/ 2147483647 w 69"/>
                <a:gd name="T21" fmla="*/ 2147483647 h 26"/>
                <a:gd name="T22" fmla="*/ 2147483647 w 69"/>
                <a:gd name="T23" fmla="*/ 2147483647 h 26"/>
                <a:gd name="T24" fmla="*/ 2147483647 w 69"/>
                <a:gd name="T25" fmla="*/ 2147483647 h 26"/>
                <a:gd name="T26" fmla="*/ 2147483647 w 69"/>
                <a:gd name="T27" fmla="*/ 2147483647 h 26"/>
                <a:gd name="T28" fmla="*/ 2147483647 w 69"/>
                <a:gd name="T29" fmla="*/ 2147483647 h 26"/>
                <a:gd name="T30" fmla="*/ 2147483647 w 69"/>
                <a:gd name="T31" fmla="*/ 2147483647 h 26"/>
                <a:gd name="T32" fmla="*/ 2147483647 w 69"/>
                <a:gd name="T33" fmla="*/ 2147483647 h 26"/>
                <a:gd name="T34" fmla="*/ 2147483647 w 69"/>
                <a:gd name="T35" fmla="*/ 2147483647 h 26"/>
                <a:gd name="T36" fmla="*/ 2147483647 w 69"/>
                <a:gd name="T37" fmla="*/ 2147483647 h 26"/>
                <a:gd name="T38" fmla="*/ 2147483647 w 69"/>
                <a:gd name="T39" fmla="*/ 2147483647 h 26"/>
                <a:gd name="T40" fmla="*/ 2147483647 w 69"/>
                <a:gd name="T41" fmla="*/ 2147483647 h 26"/>
                <a:gd name="T42" fmla="*/ 2147483647 w 69"/>
                <a:gd name="T43" fmla="*/ 2147483647 h 26"/>
                <a:gd name="T44" fmla="*/ 2147483647 w 69"/>
                <a:gd name="T45" fmla="*/ 2147483647 h 26"/>
                <a:gd name="T46" fmla="*/ 0 w 69"/>
                <a:gd name="T47" fmla="*/ 2147483647 h 26"/>
                <a:gd name="T48" fmla="*/ 2147483647 w 69"/>
                <a:gd name="T49" fmla="*/ 2147483647 h 26"/>
                <a:gd name="T50" fmla="*/ 2147483647 w 69"/>
                <a:gd name="T51" fmla="*/ 2147483647 h 26"/>
                <a:gd name="T52" fmla="*/ 2147483647 w 69"/>
                <a:gd name="T53" fmla="*/ 2147483647 h 26"/>
                <a:gd name="T54" fmla="*/ 2147483647 w 69"/>
                <a:gd name="T55" fmla="*/ 2147483647 h 26"/>
                <a:gd name="T56" fmla="*/ 2147483647 w 69"/>
                <a:gd name="T57" fmla="*/ 2147483647 h 26"/>
                <a:gd name="T58" fmla="*/ 2147483647 w 69"/>
                <a:gd name="T59" fmla="*/ 2147483647 h 26"/>
                <a:gd name="T60" fmla="*/ 2147483647 w 69"/>
                <a:gd name="T61" fmla="*/ 2147483647 h 26"/>
                <a:gd name="T62" fmla="*/ 2147483647 w 69"/>
                <a:gd name="T63" fmla="*/ 2147483647 h 26"/>
                <a:gd name="T64" fmla="*/ 2147483647 w 69"/>
                <a:gd name="T65" fmla="*/ 2147483647 h 26"/>
                <a:gd name="T66" fmla="*/ 2147483647 w 69"/>
                <a:gd name="T67" fmla="*/ 2147483647 h 26"/>
                <a:gd name="T68" fmla="*/ 2147483647 w 69"/>
                <a:gd name="T69" fmla="*/ 2147483647 h 2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9"/>
                <a:gd name="T106" fmla="*/ 0 h 26"/>
                <a:gd name="T107" fmla="*/ 69 w 69"/>
                <a:gd name="T108" fmla="*/ 26 h 2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9" h="26">
                  <a:moveTo>
                    <a:pt x="31" y="9"/>
                  </a:moveTo>
                  <a:cubicBezTo>
                    <a:pt x="30" y="14"/>
                    <a:pt x="43" y="12"/>
                    <a:pt x="45" y="15"/>
                  </a:cubicBezTo>
                  <a:cubicBezTo>
                    <a:pt x="48" y="9"/>
                    <a:pt x="36" y="8"/>
                    <a:pt x="45" y="8"/>
                  </a:cubicBezTo>
                  <a:cubicBezTo>
                    <a:pt x="47" y="2"/>
                    <a:pt x="39" y="7"/>
                    <a:pt x="41" y="2"/>
                  </a:cubicBezTo>
                  <a:cubicBezTo>
                    <a:pt x="45" y="3"/>
                    <a:pt x="46" y="0"/>
                    <a:pt x="51" y="1"/>
                  </a:cubicBezTo>
                  <a:cubicBezTo>
                    <a:pt x="50" y="4"/>
                    <a:pt x="53" y="3"/>
                    <a:pt x="54" y="4"/>
                  </a:cubicBezTo>
                  <a:cubicBezTo>
                    <a:pt x="54" y="4"/>
                    <a:pt x="53" y="6"/>
                    <a:pt x="54" y="6"/>
                  </a:cubicBezTo>
                  <a:cubicBezTo>
                    <a:pt x="55" y="7"/>
                    <a:pt x="57" y="8"/>
                    <a:pt x="59" y="11"/>
                  </a:cubicBezTo>
                  <a:cubicBezTo>
                    <a:pt x="61" y="10"/>
                    <a:pt x="61" y="7"/>
                    <a:pt x="63" y="8"/>
                  </a:cubicBezTo>
                  <a:cubicBezTo>
                    <a:pt x="66" y="8"/>
                    <a:pt x="67" y="9"/>
                    <a:pt x="68" y="11"/>
                  </a:cubicBezTo>
                  <a:cubicBezTo>
                    <a:pt x="68" y="11"/>
                    <a:pt x="69" y="13"/>
                    <a:pt x="69" y="13"/>
                  </a:cubicBezTo>
                  <a:cubicBezTo>
                    <a:pt x="67" y="15"/>
                    <a:pt x="69" y="14"/>
                    <a:pt x="68" y="19"/>
                  </a:cubicBezTo>
                  <a:cubicBezTo>
                    <a:pt x="65" y="16"/>
                    <a:pt x="62" y="20"/>
                    <a:pt x="59" y="20"/>
                  </a:cubicBezTo>
                  <a:cubicBezTo>
                    <a:pt x="57" y="21"/>
                    <a:pt x="56" y="19"/>
                    <a:pt x="54" y="19"/>
                  </a:cubicBezTo>
                  <a:cubicBezTo>
                    <a:pt x="50" y="19"/>
                    <a:pt x="44" y="21"/>
                    <a:pt x="41" y="22"/>
                  </a:cubicBezTo>
                  <a:cubicBezTo>
                    <a:pt x="40" y="22"/>
                    <a:pt x="38" y="21"/>
                    <a:pt x="38" y="22"/>
                  </a:cubicBezTo>
                  <a:cubicBezTo>
                    <a:pt x="37" y="23"/>
                    <a:pt x="36" y="22"/>
                    <a:pt x="34" y="23"/>
                  </a:cubicBezTo>
                  <a:cubicBezTo>
                    <a:pt x="32" y="24"/>
                    <a:pt x="25" y="26"/>
                    <a:pt x="20" y="26"/>
                  </a:cubicBezTo>
                  <a:cubicBezTo>
                    <a:pt x="21" y="21"/>
                    <a:pt x="27" y="22"/>
                    <a:pt x="33" y="22"/>
                  </a:cubicBezTo>
                  <a:cubicBezTo>
                    <a:pt x="33" y="16"/>
                    <a:pt x="28" y="20"/>
                    <a:pt x="26" y="19"/>
                  </a:cubicBezTo>
                  <a:cubicBezTo>
                    <a:pt x="23" y="18"/>
                    <a:pt x="22" y="18"/>
                    <a:pt x="20" y="16"/>
                  </a:cubicBezTo>
                  <a:cubicBezTo>
                    <a:pt x="17" y="15"/>
                    <a:pt x="17" y="19"/>
                    <a:pt x="14" y="19"/>
                  </a:cubicBezTo>
                  <a:cubicBezTo>
                    <a:pt x="12" y="19"/>
                    <a:pt x="12" y="18"/>
                    <a:pt x="10" y="18"/>
                  </a:cubicBezTo>
                  <a:cubicBezTo>
                    <a:pt x="7" y="17"/>
                    <a:pt x="3" y="19"/>
                    <a:pt x="0" y="16"/>
                  </a:cubicBezTo>
                  <a:cubicBezTo>
                    <a:pt x="0" y="14"/>
                    <a:pt x="2" y="14"/>
                    <a:pt x="3" y="13"/>
                  </a:cubicBezTo>
                  <a:cubicBezTo>
                    <a:pt x="3" y="13"/>
                    <a:pt x="4" y="9"/>
                    <a:pt x="5" y="9"/>
                  </a:cubicBezTo>
                  <a:cubicBezTo>
                    <a:pt x="6" y="8"/>
                    <a:pt x="9" y="9"/>
                    <a:pt x="10" y="8"/>
                  </a:cubicBezTo>
                  <a:cubicBezTo>
                    <a:pt x="11" y="7"/>
                    <a:pt x="5" y="6"/>
                    <a:pt x="9" y="5"/>
                  </a:cubicBezTo>
                  <a:cubicBezTo>
                    <a:pt x="10" y="5"/>
                    <a:pt x="11" y="5"/>
                    <a:pt x="12" y="5"/>
                  </a:cubicBezTo>
                  <a:cubicBezTo>
                    <a:pt x="13" y="5"/>
                    <a:pt x="14" y="4"/>
                    <a:pt x="16" y="4"/>
                  </a:cubicBezTo>
                  <a:cubicBezTo>
                    <a:pt x="17" y="4"/>
                    <a:pt x="22" y="4"/>
                    <a:pt x="23" y="5"/>
                  </a:cubicBezTo>
                  <a:cubicBezTo>
                    <a:pt x="24" y="6"/>
                    <a:pt x="23" y="7"/>
                    <a:pt x="24" y="8"/>
                  </a:cubicBezTo>
                  <a:cubicBezTo>
                    <a:pt x="25" y="8"/>
                    <a:pt x="27" y="7"/>
                    <a:pt x="27" y="8"/>
                  </a:cubicBezTo>
                  <a:cubicBezTo>
                    <a:pt x="28" y="9"/>
                    <a:pt x="24" y="13"/>
                    <a:pt x="27" y="12"/>
                  </a:cubicBezTo>
                  <a:cubicBezTo>
                    <a:pt x="28" y="12"/>
                    <a:pt x="29" y="8"/>
                    <a:pt x="31" y="9"/>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47" name="Freeform 109"/>
            <p:cNvSpPr>
              <a:spLocks noChangeArrowheads="1"/>
            </p:cNvSpPr>
            <p:nvPr/>
          </p:nvSpPr>
          <p:spPr bwMode="auto">
            <a:xfrm>
              <a:off x="701661" y="376901"/>
              <a:ext cx="159605" cy="119722"/>
            </a:xfrm>
            <a:custGeom>
              <a:avLst/>
              <a:gdLst>
                <a:gd name="T0" fmla="*/ 2147483647 w 55"/>
                <a:gd name="T1" fmla="*/ 2147483647 h 37"/>
                <a:gd name="T2" fmla="*/ 2147483647 w 55"/>
                <a:gd name="T3" fmla="*/ 2147483647 h 37"/>
                <a:gd name="T4" fmla="*/ 2147483647 w 55"/>
                <a:gd name="T5" fmla="*/ 2147483647 h 37"/>
                <a:gd name="T6" fmla="*/ 2147483647 w 55"/>
                <a:gd name="T7" fmla="*/ 2147483647 h 37"/>
                <a:gd name="T8" fmla="*/ 2147483647 w 55"/>
                <a:gd name="T9" fmla="*/ 2147483647 h 37"/>
                <a:gd name="T10" fmla="*/ 2147483647 w 55"/>
                <a:gd name="T11" fmla="*/ 2147483647 h 37"/>
                <a:gd name="T12" fmla="*/ 2147483647 w 55"/>
                <a:gd name="T13" fmla="*/ 2147483647 h 37"/>
                <a:gd name="T14" fmla="*/ 2147483647 w 55"/>
                <a:gd name="T15" fmla="*/ 2147483647 h 37"/>
                <a:gd name="T16" fmla="*/ 2147483647 w 55"/>
                <a:gd name="T17" fmla="*/ 2147483647 h 37"/>
                <a:gd name="T18" fmla="*/ 2147483647 w 55"/>
                <a:gd name="T19" fmla="*/ 2147483647 h 37"/>
                <a:gd name="T20" fmla="*/ 2147483647 w 55"/>
                <a:gd name="T21" fmla="*/ 2147483647 h 37"/>
                <a:gd name="T22" fmla="*/ 2147483647 w 55"/>
                <a:gd name="T23" fmla="*/ 2147483647 h 37"/>
                <a:gd name="T24" fmla="*/ 2147483647 w 55"/>
                <a:gd name="T25" fmla="*/ 2147483647 h 37"/>
                <a:gd name="T26" fmla="*/ 2147483647 w 55"/>
                <a:gd name="T27" fmla="*/ 2147483647 h 37"/>
                <a:gd name="T28" fmla="*/ 2147483647 w 55"/>
                <a:gd name="T29" fmla="*/ 2147483647 h 37"/>
                <a:gd name="T30" fmla="*/ 2147483647 w 55"/>
                <a:gd name="T31" fmla="*/ 2147483647 h 37"/>
                <a:gd name="T32" fmla="*/ 2147483647 w 55"/>
                <a:gd name="T33" fmla="*/ 2147483647 h 37"/>
                <a:gd name="T34" fmla="*/ 2147483647 w 55"/>
                <a:gd name="T35" fmla="*/ 2147483647 h 37"/>
                <a:gd name="T36" fmla="*/ 0 w 55"/>
                <a:gd name="T37" fmla="*/ 2147483647 h 37"/>
                <a:gd name="T38" fmla="*/ 2147483647 w 55"/>
                <a:gd name="T39" fmla="*/ 2147483647 h 37"/>
                <a:gd name="T40" fmla="*/ 2147483647 w 55"/>
                <a:gd name="T41" fmla="*/ 2147483647 h 37"/>
                <a:gd name="T42" fmla="*/ 2147483647 w 55"/>
                <a:gd name="T43" fmla="*/ 2147483647 h 37"/>
                <a:gd name="T44" fmla="*/ 2147483647 w 55"/>
                <a:gd name="T45" fmla="*/ 2147483647 h 37"/>
                <a:gd name="T46" fmla="*/ 2147483647 w 55"/>
                <a:gd name="T47" fmla="*/ 2147483647 h 37"/>
                <a:gd name="T48" fmla="*/ 2147483647 w 55"/>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5"/>
                <a:gd name="T76" fmla="*/ 0 h 37"/>
                <a:gd name="T77" fmla="*/ 55 w 55"/>
                <a:gd name="T78" fmla="*/ 37 h 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5" h="37">
                  <a:moveTo>
                    <a:pt x="7" y="1"/>
                  </a:moveTo>
                  <a:cubicBezTo>
                    <a:pt x="15" y="2"/>
                    <a:pt x="24" y="0"/>
                    <a:pt x="30" y="3"/>
                  </a:cubicBezTo>
                  <a:cubicBezTo>
                    <a:pt x="31" y="3"/>
                    <a:pt x="33" y="2"/>
                    <a:pt x="33" y="3"/>
                  </a:cubicBezTo>
                  <a:cubicBezTo>
                    <a:pt x="35" y="4"/>
                    <a:pt x="37" y="3"/>
                    <a:pt x="39" y="4"/>
                  </a:cubicBezTo>
                  <a:cubicBezTo>
                    <a:pt x="41" y="7"/>
                    <a:pt x="39" y="3"/>
                    <a:pt x="44" y="4"/>
                  </a:cubicBezTo>
                  <a:cubicBezTo>
                    <a:pt x="45" y="4"/>
                    <a:pt x="45" y="6"/>
                    <a:pt x="46" y="6"/>
                  </a:cubicBezTo>
                  <a:cubicBezTo>
                    <a:pt x="47" y="6"/>
                    <a:pt x="55" y="8"/>
                    <a:pt x="54" y="11"/>
                  </a:cubicBezTo>
                  <a:cubicBezTo>
                    <a:pt x="50" y="12"/>
                    <a:pt x="45" y="13"/>
                    <a:pt x="42" y="14"/>
                  </a:cubicBezTo>
                  <a:cubicBezTo>
                    <a:pt x="40" y="15"/>
                    <a:pt x="41" y="16"/>
                    <a:pt x="40" y="17"/>
                  </a:cubicBezTo>
                  <a:cubicBezTo>
                    <a:pt x="40" y="17"/>
                    <a:pt x="38" y="15"/>
                    <a:pt x="37" y="15"/>
                  </a:cubicBezTo>
                  <a:cubicBezTo>
                    <a:pt x="38" y="15"/>
                    <a:pt x="36" y="18"/>
                    <a:pt x="36" y="17"/>
                  </a:cubicBezTo>
                  <a:cubicBezTo>
                    <a:pt x="36" y="18"/>
                    <a:pt x="37" y="19"/>
                    <a:pt x="37" y="18"/>
                  </a:cubicBezTo>
                  <a:cubicBezTo>
                    <a:pt x="37" y="20"/>
                    <a:pt x="35" y="19"/>
                    <a:pt x="35" y="20"/>
                  </a:cubicBezTo>
                  <a:cubicBezTo>
                    <a:pt x="34" y="20"/>
                    <a:pt x="35" y="22"/>
                    <a:pt x="35" y="22"/>
                  </a:cubicBezTo>
                  <a:cubicBezTo>
                    <a:pt x="34" y="23"/>
                    <a:pt x="32" y="22"/>
                    <a:pt x="32" y="22"/>
                  </a:cubicBezTo>
                  <a:cubicBezTo>
                    <a:pt x="31" y="23"/>
                    <a:pt x="31" y="25"/>
                    <a:pt x="29" y="25"/>
                  </a:cubicBezTo>
                  <a:cubicBezTo>
                    <a:pt x="29" y="31"/>
                    <a:pt x="29" y="31"/>
                    <a:pt x="29" y="31"/>
                  </a:cubicBezTo>
                  <a:cubicBezTo>
                    <a:pt x="22" y="31"/>
                    <a:pt x="23" y="37"/>
                    <a:pt x="12" y="35"/>
                  </a:cubicBezTo>
                  <a:cubicBezTo>
                    <a:pt x="14" y="27"/>
                    <a:pt x="5" y="29"/>
                    <a:pt x="0" y="27"/>
                  </a:cubicBezTo>
                  <a:cubicBezTo>
                    <a:pt x="0" y="25"/>
                    <a:pt x="3" y="25"/>
                    <a:pt x="4" y="24"/>
                  </a:cubicBezTo>
                  <a:cubicBezTo>
                    <a:pt x="4" y="24"/>
                    <a:pt x="1" y="20"/>
                    <a:pt x="5" y="21"/>
                  </a:cubicBezTo>
                  <a:cubicBezTo>
                    <a:pt x="5" y="19"/>
                    <a:pt x="3" y="18"/>
                    <a:pt x="4" y="15"/>
                  </a:cubicBezTo>
                  <a:cubicBezTo>
                    <a:pt x="6" y="17"/>
                    <a:pt x="6" y="16"/>
                    <a:pt x="7" y="14"/>
                  </a:cubicBezTo>
                  <a:cubicBezTo>
                    <a:pt x="7" y="12"/>
                    <a:pt x="9" y="12"/>
                    <a:pt x="9" y="8"/>
                  </a:cubicBezTo>
                  <a:cubicBezTo>
                    <a:pt x="10" y="4"/>
                    <a:pt x="5" y="7"/>
                    <a:pt x="7" y="1"/>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48" name="Freeform 110"/>
            <p:cNvSpPr>
              <a:spLocks noChangeArrowheads="1"/>
            </p:cNvSpPr>
            <p:nvPr/>
          </p:nvSpPr>
          <p:spPr bwMode="auto">
            <a:xfrm>
              <a:off x="1022378" y="402028"/>
              <a:ext cx="36137" cy="29561"/>
            </a:xfrm>
            <a:custGeom>
              <a:avLst/>
              <a:gdLst>
                <a:gd name="T0" fmla="*/ 2147483647 w 12"/>
                <a:gd name="T1" fmla="*/ 0 h 9"/>
                <a:gd name="T2" fmla="*/ 2147483647 w 12"/>
                <a:gd name="T3" fmla="*/ 0 h 9"/>
                <a:gd name="T4" fmla="*/ 2147483647 w 12"/>
                <a:gd name="T5" fmla="*/ 2147483647 h 9"/>
                <a:gd name="T6" fmla="*/ 2147483647 w 12"/>
                <a:gd name="T7" fmla="*/ 2147483647 h 9"/>
                <a:gd name="T8" fmla="*/ 0 w 12"/>
                <a:gd name="T9" fmla="*/ 2147483647 h 9"/>
                <a:gd name="T10" fmla="*/ 2147483647 w 12"/>
                <a:gd name="T11" fmla="*/ 0 h 9"/>
                <a:gd name="T12" fmla="*/ 0 60000 65536"/>
                <a:gd name="T13" fmla="*/ 0 60000 65536"/>
                <a:gd name="T14" fmla="*/ 0 60000 65536"/>
                <a:gd name="T15" fmla="*/ 0 60000 65536"/>
                <a:gd name="T16" fmla="*/ 0 60000 65536"/>
                <a:gd name="T17" fmla="*/ 0 60000 65536"/>
                <a:gd name="T18" fmla="*/ 0 w 12"/>
                <a:gd name="T19" fmla="*/ 0 h 9"/>
                <a:gd name="T20" fmla="*/ 12 w 12"/>
                <a:gd name="T21" fmla="*/ 9 h 9"/>
              </a:gdLst>
              <a:ahLst/>
              <a:cxnLst>
                <a:cxn ang="T12">
                  <a:pos x="T0" y="T1"/>
                </a:cxn>
                <a:cxn ang="T13">
                  <a:pos x="T2" y="T3"/>
                </a:cxn>
                <a:cxn ang="T14">
                  <a:pos x="T4" y="T5"/>
                </a:cxn>
                <a:cxn ang="T15">
                  <a:pos x="T6" y="T7"/>
                </a:cxn>
                <a:cxn ang="T16">
                  <a:pos x="T8" y="T9"/>
                </a:cxn>
                <a:cxn ang="T17">
                  <a:pos x="T10" y="T11"/>
                </a:cxn>
              </a:cxnLst>
              <a:rect l="T18" t="T19" r="T20" b="T21"/>
              <a:pathLst>
                <a:path w="12" h="9">
                  <a:moveTo>
                    <a:pt x="2" y="0"/>
                  </a:moveTo>
                  <a:cubicBezTo>
                    <a:pt x="10" y="0"/>
                    <a:pt x="10" y="0"/>
                    <a:pt x="10" y="0"/>
                  </a:cubicBezTo>
                  <a:cubicBezTo>
                    <a:pt x="10" y="3"/>
                    <a:pt x="12" y="3"/>
                    <a:pt x="12" y="6"/>
                  </a:cubicBezTo>
                  <a:cubicBezTo>
                    <a:pt x="9" y="5"/>
                    <a:pt x="9" y="7"/>
                    <a:pt x="9" y="9"/>
                  </a:cubicBezTo>
                  <a:cubicBezTo>
                    <a:pt x="7" y="7"/>
                    <a:pt x="5" y="4"/>
                    <a:pt x="0" y="5"/>
                  </a:cubicBezTo>
                  <a:cubicBezTo>
                    <a:pt x="1" y="3"/>
                    <a:pt x="2" y="2"/>
                    <a:pt x="2"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49" name="Freeform 111"/>
            <p:cNvSpPr>
              <a:spLocks noChangeArrowheads="1"/>
            </p:cNvSpPr>
            <p:nvPr/>
          </p:nvSpPr>
          <p:spPr bwMode="auto">
            <a:xfrm>
              <a:off x="1201557" y="390203"/>
              <a:ext cx="81308" cy="63555"/>
            </a:xfrm>
            <a:custGeom>
              <a:avLst/>
              <a:gdLst>
                <a:gd name="T0" fmla="*/ 2147483647 w 28"/>
                <a:gd name="T1" fmla="*/ 2147483647 h 20"/>
                <a:gd name="T2" fmla="*/ 2147483647 w 28"/>
                <a:gd name="T3" fmla="*/ 2147483647 h 20"/>
                <a:gd name="T4" fmla="*/ 2147483647 w 28"/>
                <a:gd name="T5" fmla="*/ 2147483647 h 20"/>
                <a:gd name="T6" fmla="*/ 2147483647 w 28"/>
                <a:gd name="T7" fmla="*/ 2147483647 h 20"/>
                <a:gd name="T8" fmla="*/ 2147483647 w 28"/>
                <a:gd name="T9" fmla="*/ 2147483647 h 20"/>
                <a:gd name="T10" fmla="*/ 2147483647 w 28"/>
                <a:gd name="T11" fmla="*/ 2147483647 h 20"/>
                <a:gd name="T12" fmla="*/ 2147483647 w 28"/>
                <a:gd name="T13" fmla="*/ 2147483647 h 20"/>
                <a:gd name="T14" fmla="*/ 2147483647 w 28"/>
                <a:gd name="T15" fmla="*/ 2147483647 h 20"/>
                <a:gd name="T16" fmla="*/ 2147483647 w 28"/>
                <a:gd name="T17" fmla="*/ 2147483647 h 20"/>
                <a:gd name="T18" fmla="*/ 2147483647 w 28"/>
                <a:gd name="T19" fmla="*/ 0 h 20"/>
                <a:gd name="T20" fmla="*/ 2147483647 w 28"/>
                <a:gd name="T21" fmla="*/ 2147483647 h 20"/>
                <a:gd name="T22" fmla="*/ 2147483647 w 28"/>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
                <a:gd name="T37" fmla="*/ 0 h 20"/>
                <a:gd name="T38" fmla="*/ 28 w 2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 h="20">
                  <a:moveTo>
                    <a:pt x="25" y="2"/>
                  </a:moveTo>
                  <a:cubicBezTo>
                    <a:pt x="28" y="1"/>
                    <a:pt x="26" y="7"/>
                    <a:pt x="26" y="9"/>
                  </a:cubicBezTo>
                  <a:cubicBezTo>
                    <a:pt x="24" y="8"/>
                    <a:pt x="24" y="10"/>
                    <a:pt x="24" y="11"/>
                  </a:cubicBezTo>
                  <a:cubicBezTo>
                    <a:pt x="19" y="9"/>
                    <a:pt x="18" y="17"/>
                    <a:pt x="17" y="13"/>
                  </a:cubicBezTo>
                  <a:cubicBezTo>
                    <a:pt x="13" y="16"/>
                    <a:pt x="11" y="19"/>
                    <a:pt x="5" y="20"/>
                  </a:cubicBezTo>
                  <a:cubicBezTo>
                    <a:pt x="4" y="19"/>
                    <a:pt x="4" y="17"/>
                    <a:pt x="4" y="14"/>
                  </a:cubicBezTo>
                  <a:cubicBezTo>
                    <a:pt x="3" y="13"/>
                    <a:pt x="2" y="13"/>
                    <a:pt x="1" y="11"/>
                  </a:cubicBezTo>
                  <a:cubicBezTo>
                    <a:pt x="0" y="9"/>
                    <a:pt x="2" y="7"/>
                    <a:pt x="1" y="4"/>
                  </a:cubicBezTo>
                  <a:cubicBezTo>
                    <a:pt x="4" y="5"/>
                    <a:pt x="4" y="3"/>
                    <a:pt x="4" y="2"/>
                  </a:cubicBezTo>
                  <a:cubicBezTo>
                    <a:pt x="6" y="2"/>
                    <a:pt x="8" y="2"/>
                    <a:pt x="8" y="0"/>
                  </a:cubicBezTo>
                  <a:cubicBezTo>
                    <a:pt x="10" y="3"/>
                    <a:pt x="17" y="0"/>
                    <a:pt x="19" y="3"/>
                  </a:cubicBezTo>
                  <a:cubicBezTo>
                    <a:pt x="22" y="3"/>
                    <a:pt x="25" y="4"/>
                    <a:pt x="25" y="2"/>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50" name="Freeform 112"/>
            <p:cNvSpPr>
              <a:spLocks noChangeArrowheads="1"/>
            </p:cNvSpPr>
            <p:nvPr/>
          </p:nvSpPr>
          <p:spPr bwMode="auto">
            <a:xfrm>
              <a:off x="2395585" y="637036"/>
              <a:ext cx="174662" cy="94595"/>
            </a:xfrm>
            <a:custGeom>
              <a:avLst/>
              <a:gdLst>
                <a:gd name="T0" fmla="*/ 2147483647 w 60"/>
                <a:gd name="T1" fmla="*/ 0 h 29"/>
                <a:gd name="T2" fmla="*/ 2147483647 w 60"/>
                <a:gd name="T3" fmla="*/ 2147483647 h 29"/>
                <a:gd name="T4" fmla="*/ 2147483647 w 60"/>
                <a:gd name="T5" fmla="*/ 2147483647 h 29"/>
                <a:gd name="T6" fmla="*/ 2147483647 w 60"/>
                <a:gd name="T7" fmla="*/ 2147483647 h 29"/>
                <a:gd name="T8" fmla="*/ 2147483647 w 60"/>
                <a:gd name="T9" fmla="*/ 2147483647 h 29"/>
                <a:gd name="T10" fmla="*/ 2147483647 w 60"/>
                <a:gd name="T11" fmla="*/ 2147483647 h 29"/>
                <a:gd name="T12" fmla="*/ 2147483647 w 60"/>
                <a:gd name="T13" fmla="*/ 2147483647 h 29"/>
                <a:gd name="T14" fmla="*/ 2147483647 w 60"/>
                <a:gd name="T15" fmla="*/ 2147483647 h 29"/>
                <a:gd name="T16" fmla="*/ 2147483647 w 60"/>
                <a:gd name="T17" fmla="*/ 2147483647 h 29"/>
                <a:gd name="T18" fmla="*/ 2147483647 w 60"/>
                <a:gd name="T19" fmla="*/ 2147483647 h 29"/>
                <a:gd name="T20" fmla="*/ 2147483647 w 60"/>
                <a:gd name="T21" fmla="*/ 2147483647 h 29"/>
                <a:gd name="T22" fmla="*/ 2147483647 w 60"/>
                <a:gd name="T23" fmla="*/ 2147483647 h 29"/>
                <a:gd name="T24" fmla="*/ 2147483647 w 60"/>
                <a:gd name="T25" fmla="*/ 2147483647 h 29"/>
                <a:gd name="T26" fmla="*/ 2147483647 w 60"/>
                <a:gd name="T27" fmla="*/ 2147483647 h 29"/>
                <a:gd name="T28" fmla="*/ 2147483647 w 60"/>
                <a:gd name="T29" fmla="*/ 2147483647 h 29"/>
                <a:gd name="T30" fmla="*/ 2147483647 w 60"/>
                <a:gd name="T31" fmla="*/ 2147483647 h 29"/>
                <a:gd name="T32" fmla="*/ 2147483647 w 60"/>
                <a:gd name="T33" fmla="*/ 2147483647 h 29"/>
                <a:gd name="T34" fmla="*/ 2147483647 w 60"/>
                <a:gd name="T35" fmla="*/ 2147483647 h 29"/>
                <a:gd name="T36" fmla="*/ 2147483647 w 60"/>
                <a:gd name="T37" fmla="*/ 2147483647 h 29"/>
                <a:gd name="T38" fmla="*/ 2147483647 w 60"/>
                <a:gd name="T39" fmla="*/ 2147483647 h 29"/>
                <a:gd name="T40" fmla="*/ 2147483647 w 60"/>
                <a:gd name="T41" fmla="*/ 2147483647 h 29"/>
                <a:gd name="T42" fmla="*/ 2147483647 w 60"/>
                <a:gd name="T43" fmla="*/ 2147483647 h 29"/>
                <a:gd name="T44" fmla="*/ 2147483647 w 60"/>
                <a:gd name="T45" fmla="*/ 2147483647 h 29"/>
                <a:gd name="T46" fmla="*/ 2147483647 w 60"/>
                <a:gd name="T47" fmla="*/ 2147483647 h 29"/>
                <a:gd name="T48" fmla="*/ 2147483647 w 60"/>
                <a:gd name="T49" fmla="*/ 2147483647 h 29"/>
                <a:gd name="T50" fmla="*/ 2147483647 w 60"/>
                <a:gd name="T51" fmla="*/ 0 h 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0"/>
                <a:gd name="T79" fmla="*/ 0 h 29"/>
                <a:gd name="T80" fmla="*/ 60 w 60"/>
                <a:gd name="T81" fmla="*/ 29 h 2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0" h="29">
                  <a:moveTo>
                    <a:pt x="44" y="0"/>
                  </a:moveTo>
                  <a:cubicBezTo>
                    <a:pt x="45" y="1"/>
                    <a:pt x="47" y="2"/>
                    <a:pt x="49" y="3"/>
                  </a:cubicBezTo>
                  <a:cubicBezTo>
                    <a:pt x="50" y="3"/>
                    <a:pt x="53" y="4"/>
                    <a:pt x="54" y="5"/>
                  </a:cubicBezTo>
                  <a:cubicBezTo>
                    <a:pt x="54" y="5"/>
                    <a:pt x="52" y="7"/>
                    <a:pt x="52" y="7"/>
                  </a:cubicBezTo>
                  <a:cubicBezTo>
                    <a:pt x="52" y="10"/>
                    <a:pt x="56" y="13"/>
                    <a:pt x="59" y="12"/>
                  </a:cubicBezTo>
                  <a:cubicBezTo>
                    <a:pt x="60" y="15"/>
                    <a:pt x="59" y="17"/>
                    <a:pt x="55" y="20"/>
                  </a:cubicBezTo>
                  <a:cubicBezTo>
                    <a:pt x="54" y="21"/>
                    <a:pt x="52" y="21"/>
                    <a:pt x="51" y="21"/>
                  </a:cubicBezTo>
                  <a:cubicBezTo>
                    <a:pt x="48" y="23"/>
                    <a:pt x="49" y="23"/>
                    <a:pt x="45" y="24"/>
                  </a:cubicBezTo>
                  <a:cubicBezTo>
                    <a:pt x="45" y="24"/>
                    <a:pt x="41" y="25"/>
                    <a:pt x="41" y="26"/>
                  </a:cubicBezTo>
                  <a:cubicBezTo>
                    <a:pt x="40" y="27"/>
                    <a:pt x="40" y="27"/>
                    <a:pt x="38" y="27"/>
                  </a:cubicBezTo>
                  <a:cubicBezTo>
                    <a:pt x="37" y="27"/>
                    <a:pt x="26" y="29"/>
                    <a:pt x="21" y="28"/>
                  </a:cubicBezTo>
                  <a:cubicBezTo>
                    <a:pt x="21" y="28"/>
                    <a:pt x="21" y="27"/>
                    <a:pt x="20" y="27"/>
                  </a:cubicBezTo>
                  <a:cubicBezTo>
                    <a:pt x="18" y="27"/>
                    <a:pt x="17" y="24"/>
                    <a:pt x="14" y="24"/>
                  </a:cubicBezTo>
                  <a:cubicBezTo>
                    <a:pt x="13" y="24"/>
                    <a:pt x="13" y="23"/>
                    <a:pt x="12" y="23"/>
                  </a:cubicBezTo>
                  <a:cubicBezTo>
                    <a:pt x="12" y="21"/>
                    <a:pt x="13" y="22"/>
                    <a:pt x="14" y="21"/>
                  </a:cubicBezTo>
                  <a:cubicBezTo>
                    <a:pt x="14" y="20"/>
                    <a:pt x="11" y="20"/>
                    <a:pt x="10" y="19"/>
                  </a:cubicBezTo>
                  <a:cubicBezTo>
                    <a:pt x="9" y="16"/>
                    <a:pt x="11" y="14"/>
                    <a:pt x="10" y="10"/>
                  </a:cubicBezTo>
                  <a:cubicBezTo>
                    <a:pt x="5" y="9"/>
                    <a:pt x="5" y="15"/>
                    <a:pt x="2" y="12"/>
                  </a:cubicBezTo>
                  <a:cubicBezTo>
                    <a:pt x="0" y="7"/>
                    <a:pt x="6" y="10"/>
                    <a:pt x="5" y="6"/>
                  </a:cubicBezTo>
                  <a:cubicBezTo>
                    <a:pt x="10" y="7"/>
                    <a:pt x="9" y="6"/>
                    <a:pt x="16" y="6"/>
                  </a:cubicBezTo>
                  <a:cubicBezTo>
                    <a:pt x="17" y="9"/>
                    <a:pt x="20" y="9"/>
                    <a:pt x="17" y="12"/>
                  </a:cubicBezTo>
                  <a:cubicBezTo>
                    <a:pt x="21" y="12"/>
                    <a:pt x="22" y="10"/>
                    <a:pt x="21" y="6"/>
                  </a:cubicBezTo>
                  <a:cubicBezTo>
                    <a:pt x="22" y="9"/>
                    <a:pt x="34" y="3"/>
                    <a:pt x="30" y="9"/>
                  </a:cubicBezTo>
                  <a:cubicBezTo>
                    <a:pt x="33" y="10"/>
                    <a:pt x="32" y="6"/>
                    <a:pt x="33" y="6"/>
                  </a:cubicBezTo>
                  <a:cubicBezTo>
                    <a:pt x="35" y="5"/>
                    <a:pt x="38" y="5"/>
                    <a:pt x="41" y="5"/>
                  </a:cubicBezTo>
                  <a:cubicBezTo>
                    <a:pt x="43" y="4"/>
                    <a:pt x="44" y="3"/>
                    <a:pt x="44"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51" name="Freeform 113"/>
            <p:cNvSpPr>
              <a:spLocks noChangeArrowheads="1"/>
            </p:cNvSpPr>
            <p:nvPr/>
          </p:nvSpPr>
          <p:spPr bwMode="auto">
            <a:xfrm>
              <a:off x="1344599" y="659207"/>
              <a:ext cx="103894" cy="85727"/>
            </a:xfrm>
            <a:custGeom>
              <a:avLst/>
              <a:gdLst>
                <a:gd name="T0" fmla="*/ 2147483647 w 36"/>
                <a:gd name="T1" fmla="*/ 0 h 26"/>
                <a:gd name="T2" fmla="*/ 2147483647 w 36"/>
                <a:gd name="T3" fmla="*/ 2147483647 h 26"/>
                <a:gd name="T4" fmla="*/ 2147483647 w 36"/>
                <a:gd name="T5" fmla="*/ 2147483647 h 26"/>
                <a:gd name="T6" fmla="*/ 2147483647 w 36"/>
                <a:gd name="T7" fmla="*/ 2147483647 h 26"/>
                <a:gd name="T8" fmla="*/ 2147483647 w 36"/>
                <a:gd name="T9" fmla="*/ 2147483647 h 26"/>
                <a:gd name="T10" fmla="*/ 2147483647 w 36"/>
                <a:gd name="T11" fmla="*/ 2147483647 h 26"/>
                <a:gd name="T12" fmla="*/ 2147483647 w 36"/>
                <a:gd name="T13" fmla="*/ 2147483647 h 26"/>
                <a:gd name="T14" fmla="*/ 2147483647 w 36"/>
                <a:gd name="T15" fmla="*/ 2147483647 h 26"/>
                <a:gd name="T16" fmla="*/ 0 w 36"/>
                <a:gd name="T17" fmla="*/ 2147483647 h 26"/>
                <a:gd name="T18" fmla="*/ 2147483647 w 36"/>
                <a:gd name="T19" fmla="*/ 2147483647 h 26"/>
                <a:gd name="T20" fmla="*/ 2147483647 w 36"/>
                <a:gd name="T21" fmla="*/ 2147483647 h 26"/>
                <a:gd name="T22" fmla="*/ 2147483647 w 36"/>
                <a:gd name="T23" fmla="*/ 2147483647 h 26"/>
                <a:gd name="T24" fmla="*/ 2147483647 w 36"/>
                <a:gd name="T25" fmla="*/ 0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26"/>
                <a:gd name="T41" fmla="*/ 36 w 36"/>
                <a:gd name="T42" fmla="*/ 26 h 2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26">
                  <a:moveTo>
                    <a:pt x="10" y="0"/>
                  </a:moveTo>
                  <a:cubicBezTo>
                    <a:pt x="12" y="4"/>
                    <a:pt x="19" y="2"/>
                    <a:pt x="18" y="9"/>
                  </a:cubicBezTo>
                  <a:cubicBezTo>
                    <a:pt x="19" y="10"/>
                    <a:pt x="21" y="7"/>
                    <a:pt x="21" y="7"/>
                  </a:cubicBezTo>
                  <a:cubicBezTo>
                    <a:pt x="23" y="8"/>
                    <a:pt x="22" y="11"/>
                    <a:pt x="25" y="12"/>
                  </a:cubicBezTo>
                  <a:cubicBezTo>
                    <a:pt x="27" y="12"/>
                    <a:pt x="29" y="17"/>
                    <a:pt x="31" y="19"/>
                  </a:cubicBezTo>
                  <a:cubicBezTo>
                    <a:pt x="35" y="17"/>
                    <a:pt x="34" y="17"/>
                    <a:pt x="36" y="20"/>
                  </a:cubicBezTo>
                  <a:cubicBezTo>
                    <a:pt x="33" y="23"/>
                    <a:pt x="24" y="21"/>
                    <a:pt x="18" y="21"/>
                  </a:cubicBezTo>
                  <a:cubicBezTo>
                    <a:pt x="16" y="23"/>
                    <a:pt x="12" y="23"/>
                    <a:pt x="11" y="26"/>
                  </a:cubicBezTo>
                  <a:cubicBezTo>
                    <a:pt x="8" y="24"/>
                    <a:pt x="6" y="20"/>
                    <a:pt x="0" y="21"/>
                  </a:cubicBezTo>
                  <a:cubicBezTo>
                    <a:pt x="0" y="20"/>
                    <a:pt x="2" y="20"/>
                    <a:pt x="3" y="20"/>
                  </a:cubicBezTo>
                  <a:cubicBezTo>
                    <a:pt x="1" y="18"/>
                    <a:pt x="1" y="17"/>
                    <a:pt x="4" y="17"/>
                  </a:cubicBezTo>
                  <a:cubicBezTo>
                    <a:pt x="1" y="12"/>
                    <a:pt x="4" y="10"/>
                    <a:pt x="4" y="5"/>
                  </a:cubicBezTo>
                  <a:cubicBezTo>
                    <a:pt x="7" y="4"/>
                    <a:pt x="10" y="4"/>
                    <a:pt x="10"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52" name="Freeform 114"/>
            <p:cNvSpPr>
              <a:spLocks noChangeArrowheads="1"/>
            </p:cNvSpPr>
            <p:nvPr/>
          </p:nvSpPr>
          <p:spPr bwMode="auto">
            <a:xfrm>
              <a:off x="4393662" y="1993880"/>
              <a:ext cx="174662" cy="205448"/>
            </a:xfrm>
            <a:custGeom>
              <a:avLst/>
              <a:gdLst>
                <a:gd name="T0" fmla="*/ 2147483647 w 60"/>
                <a:gd name="T1" fmla="*/ 2147483647 h 64"/>
                <a:gd name="T2" fmla="*/ 2147483647 w 60"/>
                <a:gd name="T3" fmla="*/ 2147483647 h 64"/>
                <a:gd name="T4" fmla="*/ 0 w 60"/>
                <a:gd name="T5" fmla="*/ 2147483647 h 64"/>
                <a:gd name="T6" fmla="*/ 2147483647 w 60"/>
                <a:gd name="T7" fmla="*/ 2147483647 h 64"/>
                <a:gd name="T8" fmla="*/ 2147483647 w 60"/>
                <a:gd name="T9" fmla="*/ 2147483647 h 64"/>
                <a:gd name="T10" fmla="*/ 2147483647 w 60"/>
                <a:gd name="T11" fmla="*/ 2147483647 h 64"/>
                <a:gd name="T12" fmla="*/ 2147483647 w 60"/>
                <a:gd name="T13" fmla="*/ 2147483647 h 64"/>
                <a:gd name="T14" fmla="*/ 2147483647 w 60"/>
                <a:gd name="T15" fmla="*/ 2147483647 h 64"/>
                <a:gd name="T16" fmla="*/ 2147483647 w 60"/>
                <a:gd name="T17" fmla="*/ 2147483647 h 64"/>
                <a:gd name="T18" fmla="*/ 2147483647 w 60"/>
                <a:gd name="T19" fmla="*/ 2147483647 h 64"/>
                <a:gd name="T20" fmla="*/ 2147483647 w 60"/>
                <a:gd name="T21" fmla="*/ 2147483647 h 64"/>
                <a:gd name="T22" fmla="*/ 2147483647 w 60"/>
                <a:gd name="T23" fmla="*/ 2147483647 h 64"/>
                <a:gd name="T24" fmla="*/ 2147483647 w 60"/>
                <a:gd name="T25" fmla="*/ 2147483647 h 64"/>
                <a:gd name="T26" fmla="*/ 2147483647 w 60"/>
                <a:gd name="T27" fmla="*/ 2147483647 h 64"/>
                <a:gd name="T28" fmla="*/ 2147483647 w 60"/>
                <a:gd name="T29" fmla="*/ 2147483647 h 64"/>
                <a:gd name="T30" fmla="*/ 2147483647 w 60"/>
                <a:gd name="T31" fmla="*/ 2147483647 h 64"/>
                <a:gd name="T32" fmla="*/ 2147483647 w 60"/>
                <a:gd name="T33" fmla="*/ 2147483647 h 64"/>
                <a:gd name="T34" fmla="*/ 2147483647 w 60"/>
                <a:gd name="T35" fmla="*/ 2147483647 h 64"/>
                <a:gd name="T36" fmla="*/ 2147483647 w 60"/>
                <a:gd name="T37" fmla="*/ 2147483647 h 64"/>
                <a:gd name="T38" fmla="*/ 2147483647 w 60"/>
                <a:gd name="T39" fmla="*/ 2147483647 h 64"/>
                <a:gd name="T40" fmla="*/ 2147483647 w 60"/>
                <a:gd name="T41" fmla="*/ 2147483647 h 64"/>
                <a:gd name="T42" fmla="*/ 2147483647 w 60"/>
                <a:gd name="T43" fmla="*/ 2147483647 h 64"/>
                <a:gd name="T44" fmla="*/ 2147483647 w 60"/>
                <a:gd name="T45" fmla="*/ 2147483647 h 64"/>
                <a:gd name="T46" fmla="*/ 2147483647 w 60"/>
                <a:gd name="T47" fmla="*/ 2147483647 h 64"/>
                <a:gd name="T48" fmla="*/ 2147483647 w 60"/>
                <a:gd name="T49" fmla="*/ 2147483647 h 64"/>
                <a:gd name="T50" fmla="*/ 2147483647 w 60"/>
                <a:gd name="T51" fmla="*/ 2147483647 h 64"/>
                <a:gd name="T52" fmla="*/ 2147483647 w 60"/>
                <a:gd name="T53" fmla="*/ 2147483647 h 64"/>
                <a:gd name="T54" fmla="*/ 2147483647 w 60"/>
                <a:gd name="T55" fmla="*/ 2147483647 h 64"/>
                <a:gd name="T56" fmla="*/ 2147483647 w 60"/>
                <a:gd name="T57" fmla="*/ 2147483647 h 64"/>
                <a:gd name="T58" fmla="*/ 2147483647 w 60"/>
                <a:gd name="T59" fmla="*/ 2147483647 h 64"/>
                <a:gd name="T60" fmla="*/ 2147483647 w 60"/>
                <a:gd name="T61" fmla="*/ 2147483647 h 64"/>
                <a:gd name="T62" fmla="*/ 2147483647 w 60"/>
                <a:gd name="T63" fmla="*/ 2147483647 h 64"/>
                <a:gd name="T64" fmla="*/ 2147483647 w 60"/>
                <a:gd name="T65" fmla="*/ 2147483647 h 64"/>
                <a:gd name="T66" fmla="*/ 2147483647 w 60"/>
                <a:gd name="T67" fmla="*/ 2147483647 h 64"/>
                <a:gd name="T68" fmla="*/ 2147483647 w 60"/>
                <a:gd name="T69" fmla="*/ 2147483647 h 64"/>
                <a:gd name="T70" fmla="*/ 2147483647 w 60"/>
                <a:gd name="T71" fmla="*/ 2147483647 h 64"/>
                <a:gd name="T72" fmla="*/ 2147483647 w 60"/>
                <a:gd name="T73" fmla="*/ 2147483647 h 64"/>
                <a:gd name="T74" fmla="*/ 2147483647 w 60"/>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0"/>
                <a:gd name="T115" fmla="*/ 0 h 64"/>
                <a:gd name="T116" fmla="*/ 60 w 60"/>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0" h="64">
                  <a:moveTo>
                    <a:pt x="5" y="9"/>
                  </a:moveTo>
                  <a:cubicBezTo>
                    <a:pt x="5" y="7"/>
                    <a:pt x="3" y="8"/>
                    <a:pt x="2" y="7"/>
                  </a:cubicBezTo>
                  <a:cubicBezTo>
                    <a:pt x="1" y="6"/>
                    <a:pt x="2" y="3"/>
                    <a:pt x="0" y="3"/>
                  </a:cubicBezTo>
                  <a:cubicBezTo>
                    <a:pt x="3" y="0"/>
                    <a:pt x="6" y="4"/>
                    <a:pt x="11" y="2"/>
                  </a:cubicBezTo>
                  <a:cubicBezTo>
                    <a:pt x="10" y="5"/>
                    <a:pt x="15" y="3"/>
                    <a:pt x="16" y="4"/>
                  </a:cubicBezTo>
                  <a:cubicBezTo>
                    <a:pt x="17" y="5"/>
                    <a:pt x="16" y="7"/>
                    <a:pt x="16" y="7"/>
                  </a:cubicBezTo>
                  <a:cubicBezTo>
                    <a:pt x="18" y="8"/>
                    <a:pt x="20" y="7"/>
                    <a:pt x="19" y="10"/>
                  </a:cubicBezTo>
                  <a:cubicBezTo>
                    <a:pt x="23" y="9"/>
                    <a:pt x="22" y="13"/>
                    <a:pt x="25" y="13"/>
                  </a:cubicBezTo>
                  <a:cubicBezTo>
                    <a:pt x="27" y="13"/>
                    <a:pt x="31" y="21"/>
                    <a:pt x="35" y="21"/>
                  </a:cubicBezTo>
                  <a:cubicBezTo>
                    <a:pt x="38" y="21"/>
                    <a:pt x="36" y="24"/>
                    <a:pt x="37" y="25"/>
                  </a:cubicBezTo>
                  <a:cubicBezTo>
                    <a:pt x="38" y="26"/>
                    <a:pt x="41" y="26"/>
                    <a:pt x="42" y="27"/>
                  </a:cubicBezTo>
                  <a:cubicBezTo>
                    <a:pt x="42" y="27"/>
                    <a:pt x="44" y="29"/>
                    <a:pt x="44" y="30"/>
                  </a:cubicBezTo>
                  <a:cubicBezTo>
                    <a:pt x="45" y="30"/>
                    <a:pt x="44" y="32"/>
                    <a:pt x="44" y="32"/>
                  </a:cubicBezTo>
                  <a:cubicBezTo>
                    <a:pt x="45" y="33"/>
                    <a:pt x="46" y="34"/>
                    <a:pt x="47" y="35"/>
                  </a:cubicBezTo>
                  <a:cubicBezTo>
                    <a:pt x="48" y="36"/>
                    <a:pt x="49" y="39"/>
                    <a:pt x="51" y="39"/>
                  </a:cubicBezTo>
                  <a:cubicBezTo>
                    <a:pt x="52" y="40"/>
                    <a:pt x="54" y="42"/>
                    <a:pt x="54" y="42"/>
                  </a:cubicBezTo>
                  <a:cubicBezTo>
                    <a:pt x="56" y="44"/>
                    <a:pt x="55" y="49"/>
                    <a:pt x="57" y="49"/>
                  </a:cubicBezTo>
                  <a:cubicBezTo>
                    <a:pt x="59" y="49"/>
                    <a:pt x="59" y="53"/>
                    <a:pt x="58" y="55"/>
                  </a:cubicBezTo>
                  <a:cubicBezTo>
                    <a:pt x="58" y="57"/>
                    <a:pt x="55" y="59"/>
                    <a:pt x="60" y="59"/>
                  </a:cubicBezTo>
                  <a:cubicBezTo>
                    <a:pt x="59" y="64"/>
                    <a:pt x="55" y="61"/>
                    <a:pt x="53" y="61"/>
                  </a:cubicBezTo>
                  <a:cubicBezTo>
                    <a:pt x="51" y="60"/>
                    <a:pt x="49" y="61"/>
                    <a:pt x="47" y="61"/>
                  </a:cubicBezTo>
                  <a:cubicBezTo>
                    <a:pt x="47" y="60"/>
                    <a:pt x="48" y="58"/>
                    <a:pt x="47" y="58"/>
                  </a:cubicBezTo>
                  <a:cubicBezTo>
                    <a:pt x="47" y="57"/>
                    <a:pt x="45" y="58"/>
                    <a:pt x="44" y="58"/>
                  </a:cubicBezTo>
                  <a:cubicBezTo>
                    <a:pt x="43" y="57"/>
                    <a:pt x="41" y="52"/>
                    <a:pt x="37" y="52"/>
                  </a:cubicBezTo>
                  <a:cubicBezTo>
                    <a:pt x="38" y="51"/>
                    <a:pt x="39" y="51"/>
                    <a:pt x="39" y="49"/>
                  </a:cubicBezTo>
                  <a:cubicBezTo>
                    <a:pt x="39" y="48"/>
                    <a:pt x="37" y="49"/>
                    <a:pt x="37" y="49"/>
                  </a:cubicBezTo>
                  <a:cubicBezTo>
                    <a:pt x="36" y="50"/>
                    <a:pt x="37" y="47"/>
                    <a:pt x="36" y="46"/>
                  </a:cubicBezTo>
                  <a:cubicBezTo>
                    <a:pt x="35" y="46"/>
                    <a:pt x="34" y="47"/>
                    <a:pt x="33" y="46"/>
                  </a:cubicBezTo>
                  <a:cubicBezTo>
                    <a:pt x="31" y="45"/>
                    <a:pt x="31" y="41"/>
                    <a:pt x="28" y="41"/>
                  </a:cubicBezTo>
                  <a:cubicBezTo>
                    <a:pt x="29" y="35"/>
                    <a:pt x="25" y="35"/>
                    <a:pt x="25" y="31"/>
                  </a:cubicBezTo>
                  <a:cubicBezTo>
                    <a:pt x="23" y="31"/>
                    <a:pt x="24" y="33"/>
                    <a:pt x="23" y="34"/>
                  </a:cubicBezTo>
                  <a:cubicBezTo>
                    <a:pt x="21" y="32"/>
                    <a:pt x="22" y="29"/>
                    <a:pt x="21" y="27"/>
                  </a:cubicBezTo>
                  <a:cubicBezTo>
                    <a:pt x="20" y="26"/>
                    <a:pt x="18" y="25"/>
                    <a:pt x="18" y="24"/>
                  </a:cubicBezTo>
                  <a:cubicBezTo>
                    <a:pt x="17" y="24"/>
                    <a:pt x="17" y="22"/>
                    <a:pt x="15" y="23"/>
                  </a:cubicBezTo>
                  <a:cubicBezTo>
                    <a:pt x="16" y="20"/>
                    <a:pt x="14" y="19"/>
                    <a:pt x="14" y="17"/>
                  </a:cubicBezTo>
                  <a:cubicBezTo>
                    <a:pt x="13" y="15"/>
                    <a:pt x="11" y="15"/>
                    <a:pt x="9" y="14"/>
                  </a:cubicBezTo>
                  <a:cubicBezTo>
                    <a:pt x="9" y="14"/>
                    <a:pt x="6" y="11"/>
                    <a:pt x="7" y="11"/>
                  </a:cubicBezTo>
                  <a:cubicBezTo>
                    <a:pt x="6" y="9"/>
                    <a:pt x="10" y="6"/>
                    <a:pt x="5" y="9"/>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53" name="Freeform 115"/>
            <p:cNvSpPr>
              <a:spLocks noChangeArrowheads="1"/>
            </p:cNvSpPr>
            <p:nvPr/>
          </p:nvSpPr>
          <p:spPr bwMode="auto">
            <a:xfrm>
              <a:off x="3523361" y="2316094"/>
              <a:ext cx="126480" cy="254223"/>
            </a:xfrm>
            <a:custGeom>
              <a:avLst/>
              <a:gdLst>
                <a:gd name="T0" fmla="*/ 2147483647 w 43"/>
                <a:gd name="T1" fmla="*/ 0 h 79"/>
                <a:gd name="T2" fmla="*/ 2147483647 w 43"/>
                <a:gd name="T3" fmla="*/ 2147483647 h 79"/>
                <a:gd name="T4" fmla="*/ 2147483647 w 43"/>
                <a:gd name="T5" fmla="*/ 2147483647 h 79"/>
                <a:gd name="T6" fmla="*/ 2147483647 w 43"/>
                <a:gd name="T7" fmla="*/ 2147483647 h 79"/>
                <a:gd name="T8" fmla="*/ 2147483647 w 43"/>
                <a:gd name="T9" fmla="*/ 2147483647 h 79"/>
                <a:gd name="T10" fmla="*/ 2147483647 w 43"/>
                <a:gd name="T11" fmla="*/ 2147483647 h 79"/>
                <a:gd name="T12" fmla="*/ 2147483647 w 43"/>
                <a:gd name="T13" fmla="*/ 2147483647 h 79"/>
                <a:gd name="T14" fmla="*/ 2147483647 w 43"/>
                <a:gd name="T15" fmla="*/ 2147483647 h 79"/>
                <a:gd name="T16" fmla="*/ 2147483647 w 43"/>
                <a:gd name="T17" fmla="*/ 2147483647 h 79"/>
                <a:gd name="T18" fmla="*/ 2147483647 w 43"/>
                <a:gd name="T19" fmla="*/ 2147483647 h 79"/>
                <a:gd name="T20" fmla="*/ 2147483647 w 43"/>
                <a:gd name="T21" fmla="*/ 2147483647 h 79"/>
                <a:gd name="T22" fmla="*/ 2147483647 w 43"/>
                <a:gd name="T23" fmla="*/ 2147483647 h 79"/>
                <a:gd name="T24" fmla="*/ 2147483647 w 43"/>
                <a:gd name="T25" fmla="*/ 2147483647 h 79"/>
                <a:gd name="T26" fmla="*/ 2147483647 w 43"/>
                <a:gd name="T27" fmla="*/ 2147483647 h 79"/>
                <a:gd name="T28" fmla="*/ 0 w 43"/>
                <a:gd name="T29" fmla="*/ 2147483647 h 79"/>
                <a:gd name="T30" fmla="*/ 0 w 43"/>
                <a:gd name="T31" fmla="*/ 2147483647 h 79"/>
                <a:gd name="T32" fmla="*/ 2147483647 w 43"/>
                <a:gd name="T33" fmla="*/ 2147483647 h 79"/>
                <a:gd name="T34" fmla="*/ 0 w 43"/>
                <a:gd name="T35" fmla="*/ 2147483647 h 79"/>
                <a:gd name="T36" fmla="*/ 2147483647 w 43"/>
                <a:gd name="T37" fmla="*/ 2147483647 h 79"/>
                <a:gd name="T38" fmla="*/ 2147483647 w 43"/>
                <a:gd name="T39" fmla="*/ 2147483647 h 79"/>
                <a:gd name="T40" fmla="*/ 2147483647 w 43"/>
                <a:gd name="T41" fmla="*/ 2147483647 h 79"/>
                <a:gd name="T42" fmla="*/ 2147483647 w 43"/>
                <a:gd name="T43" fmla="*/ 2147483647 h 79"/>
                <a:gd name="T44" fmla="*/ 2147483647 w 43"/>
                <a:gd name="T45" fmla="*/ 2147483647 h 79"/>
                <a:gd name="T46" fmla="*/ 2147483647 w 43"/>
                <a:gd name="T47" fmla="*/ 2147483647 h 79"/>
                <a:gd name="T48" fmla="*/ 2147483647 w 43"/>
                <a:gd name="T49" fmla="*/ 2147483647 h 79"/>
                <a:gd name="T50" fmla="*/ 2147483647 w 43"/>
                <a:gd name="T51" fmla="*/ 2147483647 h 79"/>
                <a:gd name="T52" fmla="*/ 2147483647 w 43"/>
                <a:gd name="T53" fmla="*/ 2147483647 h 79"/>
                <a:gd name="T54" fmla="*/ 2147483647 w 43"/>
                <a:gd name="T55" fmla="*/ 2147483647 h 79"/>
                <a:gd name="T56" fmla="*/ 2147483647 w 43"/>
                <a:gd name="T57" fmla="*/ 2147483647 h 79"/>
                <a:gd name="T58" fmla="*/ 2147483647 w 43"/>
                <a:gd name="T59" fmla="*/ 2147483647 h 79"/>
                <a:gd name="T60" fmla="*/ 2147483647 w 43"/>
                <a:gd name="T61" fmla="*/ 0 h 7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3"/>
                <a:gd name="T94" fmla="*/ 0 h 79"/>
                <a:gd name="T95" fmla="*/ 43 w 43"/>
                <a:gd name="T96" fmla="*/ 79 h 7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3" h="79">
                  <a:moveTo>
                    <a:pt x="32" y="0"/>
                  </a:moveTo>
                  <a:cubicBezTo>
                    <a:pt x="34" y="1"/>
                    <a:pt x="36" y="1"/>
                    <a:pt x="38" y="1"/>
                  </a:cubicBezTo>
                  <a:cubicBezTo>
                    <a:pt x="36" y="8"/>
                    <a:pt x="43" y="21"/>
                    <a:pt x="35" y="26"/>
                  </a:cubicBezTo>
                  <a:cubicBezTo>
                    <a:pt x="35" y="33"/>
                    <a:pt x="34" y="38"/>
                    <a:pt x="32" y="43"/>
                  </a:cubicBezTo>
                  <a:cubicBezTo>
                    <a:pt x="32" y="46"/>
                    <a:pt x="31" y="50"/>
                    <a:pt x="28" y="50"/>
                  </a:cubicBezTo>
                  <a:cubicBezTo>
                    <a:pt x="29" y="54"/>
                    <a:pt x="27" y="56"/>
                    <a:pt x="27" y="59"/>
                  </a:cubicBezTo>
                  <a:cubicBezTo>
                    <a:pt x="27" y="59"/>
                    <a:pt x="27" y="61"/>
                    <a:pt x="27" y="62"/>
                  </a:cubicBezTo>
                  <a:cubicBezTo>
                    <a:pt x="27" y="62"/>
                    <a:pt x="24" y="63"/>
                    <a:pt x="24" y="63"/>
                  </a:cubicBezTo>
                  <a:cubicBezTo>
                    <a:pt x="23" y="65"/>
                    <a:pt x="24" y="68"/>
                    <a:pt x="23" y="71"/>
                  </a:cubicBezTo>
                  <a:cubicBezTo>
                    <a:pt x="22" y="72"/>
                    <a:pt x="21" y="71"/>
                    <a:pt x="21" y="73"/>
                  </a:cubicBezTo>
                  <a:cubicBezTo>
                    <a:pt x="21" y="74"/>
                    <a:pt x="19" y="75"/>
                    <a:pt x="20" y="77"/>
                  </a:cubicBezTo>
                  <a:cubicBezTo>
                    <a:pt x="16" y="78"/>
                    <a:pt x="11" y="79"/>
                    <a:pt x="6" y="78"/>
                  </a:cubicBezTo>
                  <a:cubicBezTo>
                    <a:pt x="6" y="75"/>
                    <a:pt x="3" y="75"/>
                    <a:pt x="4" y="71"/>
                  </a:cubicBezTo>
                  <a:cubicBezTo>
                    <a:pt x="3" y="71"/>
                    <a:pt x="3" y="70"/>
                    <a:pt x="3" y="69"/>
                  </a:cubicBezTo>
                  <a:cubicBezTo>
                    <a:pt x="1" y="69"/>
                    <a:pt x="0" y="68"/>
                    <a:pt x="0" y="67"/>
                  </a:cubicBezTo>
                  <a:cubicBezTo>
                    <a:pt x="0" y="65"/>
                    <a:pt x="0" y="63"/>
                    <a:pt x="0" y="62"/>
                  </a:cubicBezTo>
                  <a:cubicBezTo>
                    <a:pt x="0" y="60"/>
                    <a:pt x="1" y="61"/>
                    <a:pt x="2" y="60"/>
                  </a:cubicBezTo>
                  <a:cubicBezTo>
                    <a:pt x="2" y="59"/>
                    <a:pt x="0" y="59"/>
                    <a:pt x="0" y="59"/>
                  </a:cubicBezTo>
                  <a:cubicBezTo>
                    <a:pt x="1" y="56"/>
                    <a:pt x="2" y="55"/>
                    <a:pt x="3" y="53"/>
                  </a:cubicBezTo>
                  <a:cubicBezTo>
                    <a:pt x="3" y="53"/>
                    <a:pt x="3" y="51"/>
                    <a:pt x="3" y="50"/>
                  </a:cubicBezTo>
                  <a:cubicBezTo>
                    <a:pt x="3" y="50"/>
                    <a:pt x="6" y="49"/>
                    <a:pt x="6" y="49"/>
                  </a:cubicBezTo>
                  <a:cubicBezTo>
                    <a:pt x="6" y="47"/>
                    <a:pt x="4" y="37"/>
                    <a:pt x="9" y="42"/>
                  </a:cubicBezTo>
                  <a:cubicBezTo>
                    <a:pt x="9" y="39"/>
                    <a:pt x="6" y="40"/>
                    <a:pt x="6" y="38"/>
                  </a:cubicBezTo>
                  <a:cubicBezTo>
                    <a:pt x="6" y="29"/>
                    <a:pt x="6" y="29"/>
                    <a:pt x="6" y="29"/>
                  </a:cubicBezTo>
                  <a:cubicBezTo>
                    <a:pt x="8" y="30"/>
                    <a:pt x="8" y="28"/>
                    <a:pt x="9" y="26"/>
                  </a:cubicBezTo>
                  <a:cubicBezTo>
                    <a:pt x="11" y="27"/>
                    <a:pt x="12" y="24"/>
                    <a:pt x="13" y="24"/>
                  </a:cubicBezTo>
                  <a:cubicBezTo>
                    <a:pt x="15" y="23"/>
                    <a:pt x="21" y="24"/>
                    <a:pt x="20" y="18"/>
                  </a:cubicBezTo>
                  <a:cubicBezTo>
                    <a:pt x="22" y="18"/>
                    <a:pt x="22" y="19"/>
                    <a:pt x="24" y="19"/>
                  </a:cubicBezTo>
                  <a:cubicBezTo>
                    <a:pt x="23" y="15"/>
                    <a:pt x="25" y="14"/>
                    <a:pt x="25" y="11"/>
                  </a:cubicBezTo>
                  <a:cubicBezTo>
                    <a:pt x="30" y="13"/>
                    <a:pt x="28" y="2"/>
                    <a:pt x="30" y="10"/>
                  </a:cubicBezTo>
                  <a:cubicBezTo>
                    <a:pt x="34" y="8"/>
                    <a:pt x="30" y="2"/>
                    <a:pt x="32" y="0"/>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sp>
          <p:nvSpPr>
            <p:cNvPr id="454" name="Freeform 116"/>
            <p:cNvSpPr>
              <a:spLocks noChangeArrowheads="1"/>
            </p:cNvSpPr>
            <p:nvPr/>
          </p:nvSpPr>
          <p:spPr bwMode="auto">
            <a:xfrm>
              <a:off x="4688781" y="2302792"/>
              <a:ext cx="674558" cy="543920"/>
            </a:xfrm>
            <a:custGeom>
              <a:avLst/>
              <a:gdLst>
                <a:gd name="T0" fmla="*/ 2147483647 w 231"/>
                <a:gd name="T1" fmla="*/ 2147483647 h 169"/>
                <a:gd name="T2" fmla="*/ 2147483647 w 231"/>
                <a:gd name="T3" fmla="*/ 2147483647 h 169"/>
                <a:gd name="T4" fmla="*/ 2147483647 w 231"/>
                <a:gd name="T5" fmla="*/ 2147483647 h 169"/>
                <a:gd name="T6" fmla="*/ 2147483647 w 231"/>
                <a:gd name="T7" fmla="*/ 2147483647 h 169"/>
                <a:gd name="T8" fmla="*/ 2147483647 w 231"/>
                <a:gd name="T9" fmla="*/ 2147483647 h 169"/>
                <a:gd name="T10" fmla="*/ 2147483647 w 231"/>
                <a:gd name="T11" fmla="*/ 2147483647 h 169"/>
                <a:gd name="T12" fmla="*/ 2147483647 w 231"/>
                <a:gd name="T13" fmla="*/ 2147483647 h 169"/>
                <a:gd name="T14" fmla="*/ 2147483647 w 231"/>
                <a:gd name="T15" fmla="*/ 2147483647 h 169"/>
                <a:gd name="T16" fmla="*/ 2147483647 w 231"/>
                <a:gd name="T17" fmla="*/ 2147483647 h 169"/>
                <a:gd name="T18" fmla="*/ 2147483647 w 231"/>
                <a:gd name="T19" fmla="*/ 2147483647 h 169"/>
                <a:gd name="T20" fmla="*/ 2147483647 w 231"/>
                <a:gd name="T21" fmla="*/ 2147483647 h 169"/>
                <a:gd name="T22" fmla="*/ 2147483647 w 231"/>
                <a:gd name="T23" fmla="*/ 2147483647 h 169"/>
                <a:gd name="T24" fmla="*/ 2147483647 w 231"/>
                <a:gd name="T25" fmla="*/ 2147483647 h 169"/>
                <a:gd name="T26" fmla="*/ 2147483647 w 231"/>
                <a:gd name="T27" fmla="*/ 2147483647 h 169"/>
                <a:gd name="T28" fmla="*/ 2147483647 w 231"/>
                <a:gd name="T29" fmla="*/ 2147483647 h 169"/>
                <a:gd name="T30" fmla="*/ 2147483647 w 231"/>
                <a:gd name="T31" fmla="*/ 2147483647 h 169"/>
                <a:gd name="T32" fmla="*/ 2147483647 w 231"/>
                <a:gd name="T33" fmla="*/ 2147483647 h 169"/>
                <a:gd name="T34" fmla="*/ 2147483647 w 231"/>
                <a:gd name="T35" fmla="*/ 2147483647 h 169"/>
                <a:gd name="T36" fmla="*/ 2147483647 w 231"/>
                <a:gd name="T37" fmla="*/ 2147483647 h 169"/>
                <a:gd name="T38" fmla="*/ 2147483647 w 231"/>
                <a:gd name="T39" fmla="*/ 2147483647 h 169"/>
                <a:gd name="T40" fmla="*/ 2147483647 w 231"/>
                <a:gd name="T41" fmla="*/ 2147483647 h 169"/>
                <a:gd name="T42" fmla="*/ 2147483647 w 231"/>
                <a:gd name="T43" fmla="*/ 2147483647 h 169"/>
                <a:gd name="T44" fmla="*/ 2147483647 w 231"/>
                <a:gd name="T45" fmla="*/ 2147483647 h 169"/>
                <a:gd name="T46" fmla="*/ 2147483647 w 231"/>
                <a:gd name="T47" fmla="*/ 2147483647 h 169"/>
                <a:gd name="T48" fmla="*/ 2147483647 w 231"/>
                <a:gd name="T49" fmla="*/ 2147483647 h 169"/>
                <a:gd name="T50" fmla="*/ 2147483647 w 231"/>
                <a:gd name="T51" fmla="*/ 2147483647 h 169"/>
                <a:gd name="T52" fmla="*/ 2147483647 w 231"/>
                <a:gd name="T53" fmla="*/ 2147483647 h 169"/>
                <a:gd name="T54" fmla="*/ 2147483647 w 231"/>
                <a:gd name="T55" fmla="*/ 2147483647 h 169"/>
                <a:gd name="T56" fmla="*/ 2147483647 w 231"/>
                <a:gd name="T57" fmla="*/ 2147483647 h 169"/>
                <a:gd name="T58" fmla="*/ 2147483647 w 231"/>
                <a:gd name="T59" fmla="*/ 2147483647 h 169"/>
                <a:gd name="T60" fmla="*/ 2147483647 w 231"/>
                <a:gd name="T61" fmla="*/ 2147483647 h 169"/>
                <a:gd name="T62" fmla="*/ 2147483647 w 231"/>
                <a:gd name="T63" fmla="*/ 2147483647 h 169"/>
                <a:gd name="T64" fmla="*/ 2147483647 w 231"/>
                <a:gd name="T65" fmla="*/ 2147483647 h 169"/>
                <a:gd name="T66" fmla="*/ 2147483647 w 231"/>
                <a:gd name="T67" fmla="*/ 2147483647 h 169"/>
                <a:gd name="T68" fmla="*/ 2147483647 w 231"/>
                <a:gd name="T69" fmla="*/ 2147483647 h 169"/>
                <a:gd name="T70" fmla="*/ 2147483647 w 231"/>
                <a:gd name="T71" fmla="*/ 2147483647 h 169"/>
                <a:gd name="T72" fmla="*/ 2147483647 w 231"/>
                <a:gd name="T73" fmla="*/ 2147483647 h 169"/>
                <a:gd name="T74" fmla="*/ 2147483647 w 231"/>
                <a:gd name="T75" fmla="*/ 2147483647 h 169"/>
                <a:gd name="T76" fmla="*/ 2147483647 w 231"/>
                <a:gd name="T77" fmla="*/ 2147483647 h 169"/>
                <a:gd name="T78" fmla="*/ 2147483647 w 231"/>
                <a:gd name="T79" fmla="*/ 2147483647 h 169"/>
                <a:gd name="T80" fmla="*/ 2147483647 w 231"/>
                <a:gd name="T81" fmla="*/ 2147483647 h 169"/>
                <a:gd name="T82" fmla="*/ 2147483647 w 231"/>
                <a:gd name="T83" fmla="*/ 2147483647 h 169"/>
                <a:gd name="T84" fmla="*/ 2147483647 w 231"/>
                <a:gd name="T85" fmla="*/ 2147483647 h 169"/>
                <a:gd name="T86" fmla="*/ 2147483647 w 231"/>
                <a:gd name="T87" fmla="*/ 2147483647 h 169"/>
                <a:gd name="T88" fmla="*/ 2147483647 w 231"/>
                <a:gd name="T89" fmla="*/ 2147483647 h 169"/>
                <a:gd name="T90" fmla="*/ 2147483647 w 231"/>
                <a:gd name="T91" fmla="*/ 2147483647 h 169"/>
                <a:gd name="T92" fmla="*/ 2147483647 w 231"/>
                <a:gd name="T93" fmla="*/ 2147483647 h 169"/>
                <a:gd name="T94" fmla="*/ 2147483647 w 231"/>
                <a:gd name="T95" fmla="*/ 2147483647 h 169"/>
                <a:gd name="T96" fmla="*/ 2147483647 w 231"/>
                <a:gd name="T97" fmla="*/ 2147483647 h 169"/>
                <a:gd name="T98" fmla="*/ 2147483647 w 231"/>
                <a:gd name="T99" fmla="*/ 2147483647 h 169"/>
                <a:gd name="T100" fmla="*/ 2147483647 w 231"/>
                <a:gd name="T101" fmla="*/ 2147483647 h 169"/>
                <a:gd name="T102" fmla="*/ 2147483647 w 231"/>
                <a:gd name="T103" fmla="*/ 2147483647 h 169"/>
                <a:gd name="T104" fmla="*/ 2147483647 w 231"/>
                <a:gd name="T105" fmla="*/ 2147483647 h 169"/>
                <a:gd name="T106" fmla="*/ 2147483647 w 231"/>
                <a:gd name="T107" fmla="*/ 2147483647 h 169"/>
                <a:gd name="T108" fmla="*/ 2147483647 w 231"/>
                <a:gd name="T109" fmla="*/ 2147483647 h 169"/>
                <a:gd name="T110" fmla="*/ 2147483647 w 231"/>
                <a:gd name="T111" fmla="*/ 2147483647 h 169"/>
                <a:gd name="T112" fmla="*/ 2147483647 w 231"/>
                <a:gd name="T113" fmla="*/ 2147483647 h 169"/>
                <a:gd name="T114" fmla="*/ 2147483647 w 231"/>
                <a:gd name="T115" fmla="*/ 2147483647 h 169"/>
                <a:gd name="T116" fmla="*/ 2147483647 w 231"/>
                <a:gd name="T117" fmla="*/ 2147483647 h 169"/>
                <a:gd name="T118" fmla="*/ 2147483647 w 231"/>
                <a:gd name="T119" fmla="*/ 2147483647 h 169"/>
                <a:gd name="T120" fmla="*/ 2147483647 w 231"/>
                <a:gd name="T121" fmla="*/ 2147483647 h 169"/>
                <a:gd name="T122" fmla="*/ 2147483647 w 231"/>
                <a:gd name="T123" fmla="*/ 2147483647 h 16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31"/>
                <a:gd name="T187" fmla="*/ 0 h 169"/>
                <a:gd name="T188" fmla="*/ 231 w 231"/>
                <a:gd name="T189" fmla="*/ 169 h 16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31" h="169">
                  <a:moveTo>
                    <a:pt x="134" y="7"/>
                  </a:moveTo>
                  <a:cubicBezTo>
                    <a:pt x="134" y="14"/>
                    <a:pt x="134" y="14"/>
                    <a:pt x="134" y="14"/>
                  </a:cubicBezTo>
                  <a:cubicBezTo>
                    <a:pt x="130" y="14"/>
                    <a:pt x="130" y="14"/>
                    <a:pt x="130" y="14"/>
                  </a:cubicBezTo>
                  <a:cubicBezTo>
                    <a:pt x="132" y="15"/>
                    <a:pt x="131" y="16"/>
                    <a:pt x="129" y="16"/>
                  </a:cubicBezTo>
                  <a:cubicBezTo>
                    <a:pt x="131" y="19"/>
                    <a:pt x="128" y="18"/>
                    <a:pt x="129" y="22"/>
                  </a:cubicBezTo>
                  <a:cubicBezTo>
                    <a:pt x="130" y="24"/>
                    <a:pt x="132" y="25"/>
                    <a:pt x="136" y="25"/>
                  </a:cubicBezTo>
                  <a:cubicBezTo>
                    <a:pt x="136" y="31"/>
                    <a:pt x="145" y="29"/>
                    <a:pt x="145" y="35"/>
                  </a:cubicBezTo>
                  <a:cubicBezTo>
                    <a:pt x="149" y="35"/>
                    <a:pt x="153" y="34"/>
                    <a:pt x="155" y="36"/>
                  </a:cubicBezTo>
                  <a:cubicBezTo>
                    <a:pt x="158" y="35"/>
                    <a:pt x="155" y="30"/>
                    <a:pt x="161" y="32"/>
                  </a:cubicBezTo>
                  <a:cubicBezTo>
                    <a:pt x="160" y="31"/>
                    <a:pt x="159" y="28"/>
                    <a:pt x="161" y="28"/>
                  </a:cubicBezTo>
                  <a:cubicBezTo>
                    <a:pt x="163" y="28"/>
                    <a:pt x="161" y="25"/>
                    <a:pt x="161" y="23"/>
                  </a:cubicBezTo>
                  <a:cubicBezTo>
                    <a:pt x="161" y="23"/>
                    <a:pt x="162" y="23"/>
                    <a:pt x="162" y="22"/>
                  </a:cubicBezTo>
                  <a:cubicBezTo>
                    <a:pt x="162" y="21"/>
                    <a:pt x="164" y="19"/>
                    <a:pt x="164" y="16"/>
                  </a:cubicBezTo>
                  <a:cubicBezTo>
                    <a:pt x="163" y="15"/>
                    <a:pt x="162" y="14"/>
                    <a:pt x="164" y="9"/>
                  </a:cubicBezTo>
                  <a:cubicBezTo>
                    <a:pt x="164" y="9"/>
                    <a:pt x="166" y="10"/>
                    <a:pt x="167" y="9"/>
                  </a:cubicBezTo>
                  <a:cubicBezTo>
                    <a:pt x="168" y="8"/>
                    <a:pt x="167" y="4"/>
                    <a:pt x="168" y="2"/>
                  </a:cubicBezTo>
                  <a:cubicBezTo>
                    <a:pt x="171" y="2"/>
                    <a:pt x="169" y="7"/>
                    <a:pt x="171" y="8"/>
                  </a:cubicBezTo>
                  <a:cubicBezTo>
                    <a:pt x="171" y="8"/>
                    <a:pt x="172" y="8"/>
                    <a:pt x="172" y="8"/>
                  </a:cubicBezTo>
                  <a:cubicBezTo>
                    <a:pt x="173" y="10"/>
                    <a:pt x="174" y="13"/>
                    <a:pt x="175" y="15"/>
                  </a:cubicBezTo>
                  <a:cubicBezTo>
                    <a:pt x="176" y="17"/>
                    <a:pt x="179" y="19"/>
                    <a:pt x="179" y="22"/>
                  </a:cubicBezTo>
                  <a:cubicBezTo>
                    <a:pt x="183" y="18"/>
                    <a:pt x="180" y="24"/>
                    <a:pt x="185" y="23"/>
                  </a:cubicBezTo>
                  <a:cubicBezTo>
                    <a:pt x="185" y="26"/>
                    <a:pt x="184" y="30"/>
                    <a:pt x="186" y="32"/>
                  </a:cubicBezTo>
                  <a:cubicBezTo>
                    <a:pt x="188" y="34"/>
                    <a:pt x="186" y="37"/>
                    <a:pt x="188" y="42"/>
                  </a:cubicBezTo>
                  <a:cubicBezTo>
                    <a:pt x="191" y="37"/>
                    <a:pt x="188" y="41"/>
                    <a:pt x="193" y="42"/>
                  </a:cubicBezTo>
                  <a:cubicBezTo>
                    <a:pt x="194" y="44"/>
                    <a:pt x="192" y="44"/>
                    <a:pt x="192" y="46"/>
                  </a:cubicBezTo>
                  <a:cubicBezTo>
                    <a:pt x="194" y="48"/>
                    <a:pt x="198" y="48"/>
                    <a:pt x="197" y="53"/>
                  </a:cubicBezTo>
                  <a:cubicBezTo>
                    <a:pt x="198" y="53"/>
                    <a:pt x="201" y="52"/>
                    <a:pt x="202" y="53"/>
                  </a:cubicBezTo>
                  <a:cubicBezTo>
                    <a:pt x="202" y="53"/>
                    <a:pt x="201" y="55"/>
                    <a:pt x="202" y="56"/>
                  </a:cubicBezTo>
                  <a:cubicBezTo>
                    <a:pt x="202" y="56"/>
                    <a:pt x="204" y="55"/>
                    <a:pt x="204" y="56"/>
                  </a:cubicBezTo>
                  <a:cubicBezTo>
                    <a:pt x="206" y="58"/>
                    <a:pt x="206" y="62"/>
                    <a:pt x="210" y="61"/>
                  </a:cubicBezTo>
                  <a:cubicBezTo>
                    <a:pt x="210" y="65"/>
                    <a:pt x="213" y="69"/>
                    <a:pt x="214" y="71"/>
                  </a:cubicBezTo>
                  <a:cubicBezTo>
                    <a:pt x="215" y="72"/>
                    <a:pt x="216" y="74"/>
                    <a:pt x="217" y="75"/>
                  </a:cubicBezTo>
                  <a:cubicBezTo>
                    <a:pt x="217" y="76"/>
                    <a:pt x="219" y="75"/>
                    <a:pt x="220" y="75"/>
                  </a:cubicBezTo>
                  <a:cubicBezTo>
                    <a:pt x="220" y="76"/>
                    <a:pt x="219" y="78"/>
                    <a:pt x="220" y="78"/>
                  </a:cubicBezTo>
                  <a:cubicBezTo>
                    <a:pt x="221" y="79"/>
                    <a:pt x="223" y="79"/>
                    <a:pt x="223" y="78"/>
                  </a:cubicBezTo>
                  <a:cubicBezTo>
                    <a:pt x="226" y="81"/>
                    <a:pt x="223" y="85"/>
                    <a:pt x="228" y="84"/>
                  </a:cubicBezTo>
                  <a:cubicBezTo>
                    <a:pt x="225" y="88"/>
                    <a:pt x="229" y="93"/>
                    <a:pt x="230" y="99"/>
                  </a:cubicBezTo>
                  <a:cubicBezTo>
                    <a:pt x="230" y="102"/>
                    <a:pt x="228" y="106"/>
                    <a:pt x="231" y="108"/>
                  </a:cubicBezTo>
                  <a:cubicBezTo>
                    <a:pt x="228" y="110"/>
                    <a:pt x="229" y="112"/>
                    <a:pt x="228" y="117"/>
                  </a:cubicBezTo>
                  <a:cubicBezTo>
                    <a:pt x="228" y="117"/>
                    <a:pt x="226" y="118"/>
                    <a:pt x="227" y="119"/>
                  </a:cubicBezTo>
                  <a:cubicBezTo>
                    <a:pt x="227" y="119"/>
                    <a:pt x="228" y="119"/>
                    <a:pt x="228" y="119"/>
                  </a:cubicBezTo>
                  <a:cubicBezTo>
                    <a:pt x="228" y="119"/>
                    <a:pt x="227" y="122"/>
                    <a:pt x="227" y="123"/>
                  </a:cubicBezTo>
                  <a:cubicBezTo>
                    <a:pt x="227" y="123"/>
                    <a:pt x="224" y="124"/>
                    <a:pt x="224" y="124"/>
                  </a:cubicBezTo>
                  <a:cubicBezTo>
                    <a:pt x="224" y="126"/>
                    <a:pt x="227" y="128"/>
                    <a:pt x="224" y="131"/>
                  </a:cubicBezTo>
                  <a:cubicBezTo>
                    <a:pt x="221" y="131"/>
                    <a:pt x="222" y="135"/>
                    <a:pt x="218" y="134"/>
                  </a:cubicBezTo>
                  <a:cubicBezTo>
                    <a:pt x="219" y="137"/>
                    <a:pt x="218" y="139"/>
                    <a:pt x="216" y="138"/>
                  </a:cubicBezTo>
                  <a:cubicBezTo>
                    <a:pt x="217" y="144"/>
                    <a:pt x="213" y="146"/>
                    <a:pt x="214" y="151"/>
                  </a:cubicBezTo>
                  <a:cubicBezTo>
                    <a:pt x="208" y="150"/>
                    <a:pt x="209" y="156"/>
                    <a:pt x="209" y="159"/>
                  </a:cubicBezTo>
                  <a:cubicBezTo>
                    <a:pt x="207" y="159"/>
                    <a:pt x="204" y="159"/>
                    <a:pt x="204" y="161"/>
                  </a:cubicBezTo>
                  <a:cubicBezTo>
                    <a:pt x="204" y="163"/>
                    <a:pt x="199" y="164"/>
                    <a:pt x="196" y="165"/>
                  </a:cubicBezTo>
                  <a:cubicBezTo>
                    <a:pt x="195" y="166"/>
                    <a:pt x="194" y="167"/>
                    <a:pt x="193" y="168"/>
                  </a:cubicBezTo>
                  <a:cubicBezTo>
                    <a:pt x="192" y="169"/>
                    <a:pt x="190" y="168"/>
                    <a:pt x="190" y="169"/>
                  </a:cubicBezTo>
                  <a:cubicBezTo>
                    <a:pt x="187" y="168"/>
                    <a:pt x="186" y="165"/>
                    <a:pt x="182" y="164"/>
                  </a:cubicBezTo>
                  <a:cubicBezTo>
                    <a:pt x="179" y="162"/>
                    <a:pt x="180" y="166"/>
                    <a:pt x="179" y="167"/>
                  </a:cubicBezTo>
                  <a:cubicBezTo>
                    <a:pt x="176" y="168"/>
                    <a:pt x="171" y="166"/>
                    <a:pt x="169" y="169"/>
                  </a:cubicBezTo>
                  <a:cubicBezTo>
                    <a:pt x="164" y="167"/>
                    <a:pt x="161" y="163"/>
                    <a:pt x="154" y="162"/>
                  </a:cubicBezTo>
                  <a:cubicBezTo>
                    <a:pt x="155" y="160"/>
                    <a:pt x="155" y="159"/>
                    <a:pt x="154" y="155"/>
                  </a:cubicBezTo>
                  <a:cubicBezTo>
                    <a:pt x="154" y="155"/>
                    <a:pt x="153" y="155"/>
                    <a:pt x="152" y="154"/>
                  </a:cubicBezTo>
                  <a:cubicBezTo>
                    <a:pt x="152" y="154"/>
                    <a:pt x="153" y="153"/>
                    <a:pt x="152" y="153"/>
                  </a:cubicBezTo>
                  <a:cubicBezTo>
                    <a:pt x="152" y="151"/>
                    <a:pt x="149" y="150"/>
                    <a:pt x="151" y="150"/>
                  </a:cubicBezTo>
                  <a:cubicBezTo>
                    <a:pt x="150" y="149"/>
                    <a:pt x="145" y="145"/>
                    <a:pt x="144" y="148"/>
                  </a:cubicBezTo>
                  <a:cubicBezTo>
                    <a:pt x="142" y="147"/>
                    <a:pt x="142" y="143"/>
                    <a:pt x="140" y="141"/>
                  </a:cubicBezTo>
                  <a:cubicBezTo>
                    <a:pt x="139" y="138"/>
                    <a:pt x="141" y="138"/>
                    <a:pt x="141" y="136"/>
                  </a:cubicBezTo>
                  <a:cubicBezTo>
                    <a:pt x="140" y="134"/>
                    <a:pt x="139" y="135"/>
                    <a:pt x="134" y="134"/>
                  </a:cubicBezTo>
                  <a:cubicBezTo>
                    <a:pt x="131" y="136"/>
                    <a:pt x="132" y="141"/>
                    <a:pt x="126" y="140"/>
                  </a:cubicBezTo>
                  <a:cubicBezTo>
                    <a:pt x="127" y="134"/>
                    <a:pt x="122" y="136"/>
                    <a:pt x="123" y="130"/>
                  </a:cubicBezTo>
                  <a:cubicBezTo>
                    <a:pt x="120" y="130"/>
                    <a:pt x="119" y="128"/>
                    <a:pt x="115" y="129"/>
                  </a:cubicBezTo>
                  <a:cubicBezTo>
                    <a:pt x="115" y="127"/>
                    <a:pt x="116" y="128"/>
                    <a:pt x="117" y="127"/>
                  </a:cubicBezTo>
                  <a:cubicBezTo>
                    <a:pt x="114" y="123"/>
                    <a:pt x="110" y="127"/>
                    <a:pt x="103" y="126"/>
                  </a:cubicBezTo>
                  <a:cubicBezTo>
                    <a:pt x="99" y="125"/>
                    <a:pt x="95" y="123"/>
                    <a:pt x="91" y="122"/>
                  </a:cubicBezTo>
                  <a:cubicBezTo>
                    <a:pt x="88" y="123"/>
                    <a:pt x="83" y="122"/>
                    <a:pt x="82" y="126"/>
                  </a:cubicBezTo>
                  <a:cubicBezTo>
                    <a:pt x="80" y="126"/>
                    <a:pt x="79" y="126"/>
                    <a:pt x="77" y="126"/>
                  </a:cubicBezTo>
                  <a:cubicBezTo>
                    <a:pt x="75" y="126"/>
                    <a:pt x="76" y="127"/>
                    <a:pt x="75" y="127"/>
                  </a:cubicBezTo>
                  <a:cubicBezTo>
                    <a:pt x="73" y="128"/>
                    <a:pt x="74" y="125"/>
                    <a:pt x="71" y="129"/>
                  </a:cubicBezTo>
                  <a:cubicBezTo>
                    <a:pt x="71" y="129"/>
                    <a:pt x="69" y="130"/>
                    <a:pt x="70" y="131"/>
                  </a:cubicBezTo>
                  <a:cubicBezTo>
                    <a:pt x="68" y="129"/>
                    <a:pt x="67" y="127"/>
                    <a:pt x="67" y="133"/>
                  </a:cubicBezTo>
                  <a:cubicBezTo>
                    <a:pt x="66" y="133"/>
                    <a:pt x="66" y="131"/>
                    <a:pt x="64" y="131"/>
                  </a:cubicBezTo>
                  <a:cubicBezTo>
                    <a:pt x="62" y="131"/>
                    <a:pt x="64" y="133"/>
                    <a:pt x="64" y="133"/>
                  </a:cubicBezTo>
                  <a:cubicBezTo>
                    <a:pt x="62" y="136"/>
                    <a:pt x="58" y="134"/>
                    <a:pt x="57" y="138"/>
                  </a:cubicBezTo>
                  <a:cubicBezTo>
                    <a:pt x="53" y="136"/>
                    <a:pt x="45" y="138"/>
                    <a:pt x="39" y="137"/>
                  </a:cubicBezTo>
                  <a:cubicBezTo>
                    <a:pt x="37" y="137"/>
                    <a:pt x="38" y="139"/>
                    <a:pt x="37" y="140"/>
                  </a:cubicBezTo>
                  <a:cubicBezTo>
                    <a:pt x="37" y="140"/>
                    <a:pt x="35" y="140"/>
                    <a:pt x="35" y="140"/>
                  </a:cubicBezTo>
                  <a:cubicBezTo>
                    <a:pt x="33" y="140"/>
                    <a:pt x="32" y="141"/>
                    <a:pt x="30" y="141"/>
                  </a:cubicBezTo>
                  <a:cubicBezTo>
                    <a:pt x="26" y="142"/>
                    <a:pt x="19" y="145"/>
                    <a:pt x="11" y="144"/>
                  </a:cubicBezTo>
                  <a:cubicBezTo>
                    <a:pt x="12" y="141"/>
                    <a:pt x="11" y="136"/>
                    <a:pt x="15" y="136"/>
                  </a:cubicBezTo>
                  <a:cubicBezTo>
                    <a:pt x="14" y="134"/>
                    <a:pt x="17" y="129"/>
                    <a:pt x="14" y="129"/>
                  </a:cubicBezTo>
                  <a:cubicBezTo>
                    <a:pt x="10" y="128"/>
                    <a:pt x="15" y="127"/>
                    <a:pt x="14" y="123"/>
                  </a:cubicBezTo>
                  <a:cubicBezTo>
                    <a:pt x="12" y="120"/>
                    <a:pt x="12" y="126"/>
                    <a:pt x="11" y="120"/>
                  </a:cubicBezTo>
                  <a:cubicBezTo>
                    <a:pt x="11" y="120"/>
                    <a:pt x="11" y="118"/>
                    <a:pt x="11" y="117"/>
                  </a:cubicBezTo>
                  <a:cubicBezTo>
                    <a:pt x="9" y="116"/>
                    <a:pt x="11" y="117"/>
                    <a:pt x="11" y="115"/>
                  </a:cubicBezTo>
                  <a:cubicBezTo>
                    <a:pt x="10" y="112"/>
                    <a:pt x="7" y="109"/>
                    <a:pt x="9" y="108"/>
                  </a:cubicBezTo>
                  <a:cubicBezTo>
                    <a:pt x="10" y="106"/>
                    <a:pt x="7" y="107"/>
                    <a:pt x="7" y="106"/>
                  </a:cubicBezTo>
                  <a:cubicBezTo>
                    <a:pt x="6" y="106"/>
                    <a:pt x="7" y="104"/>
                    <a:pt x="7" y="103"/>
                  </a:cubicBezTo>
                  <a:cubicBezTo>
                    <a:pt x="7" y="103"/>
                    <a:pt x="5" y="99"/>
                    <a:pt x="5" y="99"/>
                  </a:cubicBezTo>
                  <a:cubicBezTo>
                    <a:pt x="3" y="98"/>
                    <a:pt x="6" y="99"/>
                    <a:pt x="5" y="96"/>
                  </a:cubicBezTo>
                  <a:cubicBezTo>
                    <a:pt x="5" y="94"/>
                    <a:pt x="2" y="94"/>
                    <a:pt x="2" y="91"/>
                  </a:cubicBezTo>
                  <a:cubicBezTo>
                    <a:pt x="6" y="91"/>
                    <a:pt x="4" y="86"/>
                    <a:pt x="7" y="85"/>
                  </a:cubicBezTo>
                  <a:cubicBezTo>
                    <a:pt x="7" y="83"/>
                    <a:pt x="4" y="84"/>
                    <a:pt x="4" y="84"/>
                  </a:cubicBezTo>
                  <a:cubicBezTo>
                    <a:pt x="3" y="82"/>
                    <a:pt x="5" y="79"/>
                    <a:pt x="1" y="80"/>
                  </a:cubicBezTo>
                  <a:cubicBezTo>
                    <a:pt x="0" y="73"/>
                    <a:pt x="3" y="71"/>
                    <a:pt x="4" y="66"/>
                  </a:cubicBezTo>
                  <a:cubicBezTo>
                    <a:pt x="5" y="68"/>
                    <a:pt x="11" y="66"/>
                    <a:pt x="11" y="63"/>
                  </a:cubicBezTo>
                  <a:cubicBezTo>
                    <a:pt x="11" y="60"/>
                    <a:pt x="20" y="62"/>
                    <a:pt x="19" y="56"/>
                  </a:cubicBezTo>
                  <a:cubicBezTo>
                    <a:pt x="27" y="57"/>
                    <a:pt x="31" y="53"/>
                    <a:pt x="37" y="53"/>
                  </a:cubicBezTo>
                  <a:cubicBezTo>
                    <a:pt x="39" y="53"/>
                    <a:pt x="38" y="51"/>
                    <a:pt x="37" y="52"/>
                  </a:cubicBezTo>
                  <a:cubicBezTo>
                    <a:pt x="40" y="49"/>
                    <a:pt x="44" y="51"/>
                    <a:pt x="44" y="46"/>
                  </a:cubicBezTo>
                  <a:cubicBezTo>
                    <a:pt x="46" y="46"/>
                    <a:pt x="46" y="47"/>
                    <a:pt x="47" y="47"/>
                  </a:cubicBezTo>
                  <a:cubicBezTo>
                    <a:pt x="51" y="48"/>
                    <a:pt x="46" y="41"/>
                    <a:pt x="51" y="43"/>
                  </a:cubicBezTo>
                  <a:cubicBezTo>
                    <a:pt x="50" y="37"/>
                    <a:pt x="51" y="38"/>
                    <a:pt x="51" y="32"/>
                  </a:cubicBezTo>
                  <a:cubicBezTo>
                    <a:pt x="55" y="32"/>
                    <a:pt x="57" y="34"/>
                    <a:pt x="60" y="35"/>
                  </a:cubicBezTo>
                  <a:cubicBezTo>
                    <a:pt x="61" y="34"/>
                    <a:pt x="61" y="31"/>
                    <a:pt x="64" y="32"/>
                  </a:cubicBezTo>
                  <a:cubicBezTo>
                    <a:pt x="62" y="29"/>
                    <a:pt x="68" y="27"/>
                    <a:pt x="64" y="26"/>
                  </a:cubicBezTo>
                  <a:cubicBezTo>
                    <a:pt x="65" y="25"/>
                    <a:pt x="67" y="25"/>
                    <a:pt x="67" y="22"/>
                  </a:cubicBezTo>
                  <a:cubicBezTo>
                    <a:pt x="71" y="23"/>
                    <a:pt x="69" y="17"/>
                    <a:pt x="74" y="19"/>
                  </a:cubicBezTo>
                  <a:cubicBezTo>
                    <a:pt x="75" y="18"/>
                    <a:pt x="77" y="16"/>
                    <a:pt x="78" y="15"/>
                  </a:cubicBezTo>
                  <a:cubicBezTo>
                    <a:pt x="80" y="16"/>
                    <a:pt x="82" y="17"/>
                    <a:pt x="85" y="16"/>
                  </a:cubicBezTo>
                  <a:cubicBezTo>
                    <a:pt x="82" y="19"/>
                    <a:pt x="86" y="18"/>
                    <a:pt x="87" y="19"/>
                  </a:cubicBezTo>
                  <a:cubicBezTo>
                    <a:pt x="87" y="19"/>
                    <a:pt x="86" y="21"/>
                    <a:pt x="87" y="21"/>
                  </a:cubicBezTo>
                  <a:cubicBezTo>
                    <a:pt x="87" y="21"/>
                    <a:pt x="89" y="20"/>
                    <a:pt x="89" y="21"/>
                  </a:cubicBezTo>
                  <a:cubicBezTo>
                    <a:pt x="90" y="21"/>
                    <a:pt x="91" y="25"/>
                    <a:pt x="95" y="23"/>
                  </a:cubicBezTo>
                  <a:cubicBezTo>
                    <a:pt x="97" y="24"/>
                    <a:pt x="96" y="16"/>
                    <a:pt x="92" y="18"/>
                  </a:cubicBezTo>
                  <a:cubicBezTo>
                    <a:pt x="93" y="16"/>
                    <a:pt x="95" y="16"/>
                    <a:pt x="96" y="15"/>
                  </a:cubicBezTo>
                  <a:cubicBezTo>
                    <a:pt x="97" y="11"/>
                    <a:pt x="98" y="10"/>
                    <a:pt x="102" y="9"/>
                  </a:cubicBezTo>
                  <a:cubicBezTo>
                    <a:pt x="102" y="6"/>
                    <a:pt x="103" y="5"/>
                    <a:pt x="106" y="5"/>
                  </a:cubicBezTo>
                  <a:cubicBezTo>
                    <a:pt x="104" y="9"/>
                    <a:pt x="105" y="7"/>
                    <a:pt x="109" y="7"/>
                  </a:cubicBezTo>
                  <a:cubicBezTo>
                    <a:pt x="115" y="0"/>
                    <a:pt x="126" y="7"/>
                    <a:pt x="134" y="7"/>
                  </a:cubicBezTo>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杨任东竹石体-Bold" panose="02000000000000000000" pitchFamily="2" charset="-122"/>
                <a:ea typeface="杨任东竹石体-Bold" panose="02000000000000000000" pitchFamily="2" charset="-122"/>
                <a:sym typeface="杨任东竹石体-Bold" panose="02000000000000000000" pitchFamily="2" charset="-122"/>
              </a:endParaRPr>
            </a:p>
          </p:txBody>
        </p:sp>
      </p:grpSp>
      <p:pic>
        <p:nvPicPr>
          <p:cNvPr id="236" name="图像" descr="图像"/>
          <p:cNvPicPr>
            <a:picLocks noChangeAspect="1"/>
          </p:cNvPicPr>
          <p:nvPr/>
        </p:nvPicPr>
        <p:blipFill>
          <a:blip r:embed="rId1"/>
          <a:stretch>
            <a:fillRect/>
          </a:stretch>
        </p:blipFill>
        <p:spPr>
          <a:xfrm>
            <a:off x="4805348" y="4373670"/>
            <a:ext cx="13215472" cy="3315186"/>
          </a:xfrm>
          <a:prstGeom prst="rect">
            <a:avLst/>
          </a:prstGeom>
          <a:ln w="12700">
            <a:miter lim="400000"/>
            <a:headEnd/>
            <a:tailEnd/>
          </a:ln>
        </p:spPr>
      </p:pic>
      <p:sp>
        <p:nvSpPr>
          <p:cNvPr id="237" name="Industry current challenges"/>
          <p:cNvSpPr txBox="1"/>
          <p:nvPr>
            <p:ph type="body" sz="quarter" idx="1"/>
          </p:nvPr>
        </p:nvSpPr>
        <p:spPr>
          <a:xfrm>
            <a:off x="1267433" y="2007473"/>
            <a:ext cx="18024859" cy="1583612"/>
          </a:xfrm>
          <a:prstGeom prst="rect">
            <a:avLst/>
          </a:prstGeom>
        </p:spPr>
        <p:txBody>
          <a:bodyPr>
            <a:noAutofit/>
          </a:bodyPr>
          <a:lstStyle>
            <a:lvl1pPr defTabSz="914400">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5400" spc="0"/>
            </a:lvl1pPr>
          </a:lstStyle>
          <a:p>
            <a:pPr algn="l"/>
            <a:r>
              <a:rPr>
                <a:latin typeface="Helvetica Regular" charset="0"/>
                <a:cs typeface="Helvetica Regular" charset="0"/>
                <a:sym typeface="+mn-ea"/>
              </a:rPr>
              <a:t>What does Mobius think about synthetic assets?</a:t>
            </a:r>
            <a:endParaRPr>
              <a:latin typeface="Helvetica Regular" charset="0"/>
              <a:cs typeface="Helvetica Regular" charset="0"/>
              <a:sym typeface="+mn-ea"/>
            </a:endParaRPr>
          </a:p>
        </p:txBody>
      </p:sp>
      <p:sp>
        <p:nvSpPr>
          <p:cNvPr id="238" name="1：Fewer mainstream valuable assets…"/>
          <p:cNvSpPr txBox="1"/>
          <p:nvPr/>
        </p:nvSpPr>
        <p:spPr>
          <a:xfrm>
            <a:off x="4794250" y="8787130"/>
            <a:ext cx="4326255" cy="2685415"/>
          </a:xfrm>
          <a:prstGeom prst="rect">
            <a:avLst/>
          </a:prstGeom>
          <a:ln w="12700">
            <a:miter lim="400000"/>
          </a:ln>
        </p:spPr>
        <p:txBody>
          <a:bodyPr wrap="square" lIns="50797" tIns="50797" rIns="50797" bIns="50797" anchor="ctr">
            <a:spAutoFit/>
          </a:bodyPr>
          <a:lstStyle/>
          <a:p>
            <a:pPr algn="l" defTabSz="914400">
              <a:lnSpc>
                <a:spcPct val="120000"/>
              </a:lnSpc>
              <a:defRPr sz="2000">
                <a:solidFill>
                  <a:srgbClr val="383838"/>
                </a:solidFill>
                <a:latin typeface="DINPro-Regular"/>
                <a:ea typeface="DINPro-Regular"/>
                <a:cs typeface="DINPro-Regular"/>
                <a:sym typeface="DINPro-Regular"/>
              </a:defRPr>
            </a:pPr>
            <a:r>
              <a:rPr lang="en-US">
                <a:latin typeface="Helvetica Regular" charset="0"/>
                <a:cs typeface="Helvetica Regular" charset="0"/>
              </a:rPr>
              <a:t>S</a:t>
            </a:r>
            <a:r>
              <a:rPr>
                <a:latin typeface="Helvetica Regular" charset="0"/>
                <a:cs typeface="Helvetica Regular" charset="0"/>
              </a:rPr>
              <a:t>ynthetic asset project</a:t>
            </a:r>
            <a:r>
              <a:rPr lang="en-US">
                <a:latin typeface="Helvetica Regular" charset="0"/>
                <a:cs typeface="Helvetica Regular" charset="0"/>
              </a:rPr>
              <a:t>s should be one of the key </a:t>
            </a:r>
            <a:r>
              <a:rPr>
                <a:latin typeface="Helvetica Regular" charset="0"/>
                <a:cs typeface="Helvetica Regular" charset="0"/>
              </a:rPr>
              <a:t>infrastructure of the entire DeFi eco</a:t>
            </a:r>
            <a:r>
              <a:rPr lang="en-US">
                <a:latin typeface="Helvetica Regular" charset="0"/>
                <a:cs typeface="Helvetica Regular" charset="0"/>
              </a:rPr>
              <a:t>system, since </a:t>
            </a:r>
            <a:r>
              <a:rPr>
                <a:latin typeface="Helvetica Regular" charset="0"/>
                <a:cs typeface="Helvetica Regular" charset="0"/>
              </a:rPr>
              <a:t>synthetic assets are the most feasibl</a:t>
            </a:r>
            <a:r>
              <a:rPr lang="en-US">
                <a:latin typeface="Helvetica Regular" charset="0"/>
                <a:cs typeface="Helvetica Regular" charset="0"/>
              </a:rPr>
              <a:t>e approach </a:t>
            </a:r>
            <a:r>
              <a:rPr>
                <a:latin typeface="Helvetica Regular" charset="0"/>
                <a:cs typeface="Helvetica Regular" charset="0"/>
              </a:rPr>
              <a:t>which allow traditional financial assets to access the blockchain world.</a:t>
            </a:r>
            <a:endParaRPr>
              <a:latin typeface="Helvetica Regular" charset="0"/>
              <a:cs typeface="Helvetica Regular" charset="0"/>
            </a:endParaRPr>
          </a:p>
        </p:txBody>
      </p:sp>
      <p:sp>
        <p:nvSpPr>
          <p:cNvPr id="239" name="Lack of high-quality assets"/>
          <p:cNvSpPr txBox="1"/>
          <p:nvPr/>
        </p:nvSpPr>
        <p:spPr>
          <a:xfrm>
            <a:off x="4794487" y="7967592"/>
            <a:ext cx="1932305" cy="469265"/>
          </a:xfrm>
          <a:prstGeom prst="rect">
            <a:avLst/>
          </a:prstGeom>
          <a:ln w="12700">
            <a:miter lim="400000"/>
          </a:ln>
        </p:spPr>
        <p:txBody>
          <a:bodyPr wrap="none" lIns="50797" tIns="50797" rIns="50797" bIns="50797"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83838"/>
                </a:solidFill>
                <a:latin typeface="DINPro-Bold"/>
                <a:ea typeface="DINPro-Bold"/>
                <a:cs typeface="DINPro-Bold"/>
                <a:sym typeface="DINPro-Bold"/>
              </a:defRPr>
            </a:lvl1pPr>
          </a:lstStyle>
          <a:p>
            <a:pPr algn="l"/>
            <a:r>
              <a:rPr b="1">
                <a:latin typeface="Helvetica Bold" charset="0"/>
                <a:cs typeface="Helvetica Bold" charset="0"/>
              </a:rPr>
              <a:t>infrastructure</a:t>
            </a:r>
            <a:endParaRPr b="1">
              <a:latin typeface="Helvetica Bold" charset="0"/>
              <a:cs typeface="Helvetica Bold" charset="0"/>
            </a:endParaRPr>
          </a:p>
        </p:txBody>
      </p:sp>
      <p:sp>
        <p:nvSpPr>
          <p:cNvPr id="240" name="1：Blockchain performance is limited, slow transaction confirmation, and high transaction costs.…"/>
          <p:cNvSpPr txBox="1"/>
          <p:nvPr/>
        </p:nvSpPr>
        <p:spPr>
          <a:xfrm>
            <a:off x="10026700" y="8787406"/>
            <a:ext cx="4899510" cy="2315845"/>
          </a:xfrm>
          <a:prstGeom prst="rect">
            <a:avLst/>
          </a:prstGeom>
          <a:ln w="12700">
            <a:miter lim="400000"/>
          </a:ln>
        </p:spPr>
        <p:txBody>
          <a:bodyPr wrap="square" lIns="50797" tIns="50797" rIns="50797" bIns="50797" anchor="ctr">
            <a:spAutoFit/>
          </a:bodyPr>
          <a:lstStyle/>
          <a:p>
            <a:pPr algn="l" defTabSz="914400">
              <a:lnSpc>
                <a:spcPct val="120000"/>
              </a:lnSpc>
              <a:defRPr sz="2000">
                <a:solidFill>
                  <a:srgbClr val="383838"/>
                </a:solidFill>
                <a:latin typeface="DINPro-Regular"/>
                <a:ea typeface="DINPro-Regular"/>
                <a:cs typeface="DINPro-Regular"/>
                <a:sym typeface="DINPro-Regular"/>
              </a:defRPr>
            </a:pPr>
            <a:r>
              <a:rPr>
                <a:latin typeface="Helvetica Regular" charset="0"/>
                <a:cs typeface="Helvetica Regular" charset="0"/>
              </a:rPr>
              <a:t>In the form of prediction machine quotation, synthetic assets can enable users to break through the limitation of block chain and capture the value of various assets. </a:t>
            </a:r>
            <a:endParaRPr>
              <a:latin typeface="Helvetica Regular" charset="0"/>
              <a:cs typeface="Helvetica Regular" charset="0"/>
            </a:endParaRPr>
          </a:p>
          <a:p>
            <a:pPr algn="l" defTabSz="914400">
              <a:lnSpc>
                <a:spcPct val="120000"/>
              </a:lnSpc>
              <a:defRPr sz="2000">
                <a:solidFill>
                  <a:srgbClr val="383838"/>
                </a:solidFill>
                <a:latin typeface="DINPro-Regular"/>
                <a:ea typeface="DINPro-Regular"/>
                <a:cs typeface="DINPro-Regular"/>
                <a:sym typeface="DINPro-Regular"/>
              </a:defRPr>
            </a:pPr>
            <a:r>
              <a:rPr>
                <a:latin typeface="Helvetica Regular" charset="0"/>
                <a:cs typeface="Helvetica Regular" charset="0"/>
              </a:rPr>
              <a:t>In fact, it is also a kind of "cross-chain".</a:t>
            </a:r>
            <a:endParaRPr>
              <a:latin typeface="Helvetica Regular" charset="0"/>
              <a:cs typeface="Helvetica Regular" charset="0"/>
            </a:endParaRPr>
          </a:p>
        </p:txBody>
      </p:sp>
      <p:sp>
        <p:nvSpPr>
          <p:cNvPr id="241" name="Poor trading experience"/>
          <p:cNvSpPr txBox="1"/>
          <p:nvPr/>
        </p:nvSpPr>
        <p:spPr>
          <a:xfrm>
            <a:off x="10026700" y="7967592"/>
            <a:ext cx="2947670" cy="469265"/>
          </a:xfrm>
          <a:prstGeom prst="rect">
            <a:avLst/>
          </a:prstGeom>
          <a:ln w="12700">
            <a:miter lim="400000"/>
          </a:ln>
        </p:spPr>
        <p:txBody>
          <a:bodyPr wrap="none" lIns="50797" tIns="50797" rIns="50797" bIns="50797"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83838"/>
                </a:solidFill>
                <a:latin typeface="DINPro-Bold"/>
                <a:ea typeface="DINPro-Bold"/>
                <a:cs typeface="DINPro-Bold"/>
                <a:sym typeface="DINPro-Bold"/>
              </a:defRPr>
            </a:lvl1pPr>
          </a:lstStyle>
          <a:p>
            <a:pPr algn="l"/>
            <a:r>
              <a:rPr b="1">
                <a:latin typeface="Helvetica Bold" charset="0"/>
                <a:cs typeface="Helvetica Bold" charset="0"/>
              </a:rPr>
              <a:t>Cross-chain scheme</a:t>
            </a:r>
            <a:endParaRPr b="1">
              <a:latin typeface="Helvetica Bold" charset="0"/>
              <a:cs typeface="Helvetica Bold" charset="0"/>
            </a:endParaRPr>
          </a:p>
        </p:txBody>
      </p:sp>
      <p:sp>
        <p:nvSpPr>
          <p:cNvPr id="242" name="1：Exchanges and brokers shut down assets without any regards for their users…"/>
          <p:cNvSpPr txBox="1"/>
          <p:nvPr/>
        </p:nvSpPr>
        <p:spPr>
          <a:xfrm>
            <a:off x="15375890" y="8787130"/>
            <a:ext cx="4495165" cy="1577340"/>
          </a:xfrm>
          <a:prstGeom prst="rect">
            <a:avLst/>
          </a:prstGeom>
          <a:ln w="12700">
            <a:miter lim="400000"/>
          </a:ln>
        </p:spPr>
        <p:txBody>
          <a:bodyPr wrap="square" lIns="50797" tIns="50797" rIns="50797" bIns="50797" anchor="ctr">
            <a:spAutoFit/>
          </a:bodyPr>
          <a:lstStyle/>
          <a:p>
            <a:pPr algn="l" defTabSz="914400">
              <a:lnSpc>
                <a:spcPct val="120000"/>
              </a:lnSpc>
              <a:defRPr sz="2000">
                <a:solidFill>
                  <a:srgbClr val="383838"/>
                </a:solidFill>
                <a:latin typeface="DINPro-Regular"/>
                <a:ea typeface="DINPro-Regular"/>
                <a:cs typeface="DINPro-Regular"/>
                <a:sym typeface="DINPro-Regular"/>
              </a:defRPr>
            </a:pPr>
            <a:r>
              <a:rPr>
                <a:latin typeface="Helvetica Regular" charset="0"/>
                <a:cs typeface="Helvetica Regular" charset="0"/>
              </a:rPr>
              <a:t>The global debt + quotation-driven trading model enables synthetic assets to have unlimited liquidity and a trading experience without slippage.</a:t>
            </a:r>
            <a:endParaRPr>
              <a:latin typeface="Helvetica Regular" charset="0"/>
              <a:cs typeface="Helvetica Regular" charset="0"/>
            </a:endParaRPr>
          </a:p>
        </p:txBody>
      </p:sp>
      <p:sp>
        <p:nvSpPr>
          <p:cNvPr id="243" name="Centralized intervention in traditional financial markets is not uncommon"/>
          <p:cNvSpPr txBox="1"/>
          <p:nvPr/>
        </p:nvSpPr>
        <p:spPr>
          <a:xfrm>
            <a:off x="15376121" y="7782807"/>
            <a:ext cx="6541380" cy="838835"/>
          </a:xfrm>
          <a:prstGeom prst="rect">
            <a:avLst/>
          </a:prstGeom>
          <a:ln w="12700">
            <a:miter lim="400000"/>
          </a:ln>
        </p:spPr>
        <p:txBody>
          <a:bodyPr lIns="50797" tIns="50797" rIns="50797" bIns="50797"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83838"/>
                </a:solidFill>
                <a:latin typeface="DINPro-Bold"/>
                <a:ea typeface="DINPro-Bold"/>
                <a:cs typeface="DINPro-Bold"/>
                <a:sym typeface="DINPro-Bold"/>
              </a:defRPr>
            </a:lvl1pPr>
          </a:lstStyle>
          <a:p>
            <a:r>
              <a:rPr b="1">
                <a:latin typeface="Helvetica Bold" charset="0"/>
                <a:cs typeface="Helvetica Bold" charset="0"/>
              </a:rPr>
              <a:t>No slippage, </a:t>
            </a:r>
            <a:endParaRPr b="1">
              <a:latin typeface="Helvetica Bold" charset="0"/>
              <a:cs typeface="Helvetica Bold" charset="0"/>
            </a:endParaRPr>
          </a:p>
          <a:p>
            <a:r>
              <a:rPr b="1">
                <a:latin typeface="Helvetica Bold" charset="0"/>
                <a:cs typeface="Helvetica Bold" charset="0"/>
              </a:rPr>
              <a:t>unlimited liquidity exchange</a:t>
            </a:r>
            <a:endParaRPr b="1">
              <a:latin typeface="Helvetica Bold" charset="0"/>
              <a:cs typeface="Helvetica Bold" charset="0"/>
            </a:endParaRPr>
          </a:p>
        </p:txBody>
      </p:sp>
      <p:pic>
        <p:nvPicPr>
          <p:cNvPr id="244" name="图像" descr="图像"/>
          <p:cNvPicPr>
            <a:picLocks noChangeAspect="1"/>
          </p:cNvPicPr>
          <p:nvPr/>
        </p:nvPicPr>
        <p:blipFill>
          <a:blip r:embed="rId2"/>
          <a:stretch>
            <a:fillRect/>
          </a:stretch>
        </p:blipFill>
        <p:spPr>
          <a:xfrm>
            <a:off x="5587790" y="5144395"/>
            <a:ext cx="1130249" cy="1130249"/>
          </a:xfrm>
          <a:prstGeom prst="rect">
            <a:avLst/>
          </a:prstGeom>
          <a:ln w="12700">
            <a:miter lim="400000"/>
            <a:headEnd/>
            <a:tailEnd/>
          </a:ln>
        </p:spPr>
      </p:pic>
      <p:pic>
        <p:nvPicPr>
          <p:cNvPr id="245" name="编组 16.png" descr="编组 16.png"/>
          <p:cNvPicPr>
            <a:picLocks noChangeAspect="1"/>
          </p:cNvPicPr>
          <p:nvPr/>
        </p:nvPicPr>
        <p:blipFill>
          <a:blip r:embed="rId3"/>
          <a:stretch>
            <a:fillRect/>
          </a:stretch>
        </p:blipFill>
        <p:spPr>
          <a:xfrm>
            <a:off x="10905042" y="5214242"/>
            <a:ext cx="1016083" cy="1130249"/>
          </a:xfrm>
          <a:prstGeom prst="rect">
            <a:avLst/>
          </a:prstGeom>
          <a:ln w="12700">
            <a:miter lim="400000"/>
            <a:headEnd/>
            <a:tailEnd/>
          </a:ln>
        </p:spPr>
      </p:pic>
      <p:pic>
        <p:nvPicPr>
          <p:cNvPr id="246" name="图像" descr="图像"/>
          <p:cNvPicPr>
            <a:picLocks noChangeAspect="1"/>
          </p:cNvPicPr>
          <p:nvPr/>
        </p:nvPicPr>
        <p:blipFill>
          <a:blip r:embed="rId4"/>
          <a:stretch>
            <a:fillRect/>
          </a:stretch>
        </p:blipFill>
        <p:spPr>
          <a:xfrm>
            <a:off x="16156631" y="5211732"/>
            <a:ext cx="1029431" cy="1008843"/>
          </a:xfrm>
          <a:prstGeom prst="rect">
            <a:avLst/>
          </a:prstGeom>
          <a:ln w="12700">
            <a:miter lim="400000"/>
            <a:headEnd/>
            <a:tailEnd/>
          </a:ln>
        </p:spPr>
      </p:pic>
      <p:sp>
        <p:nvSpPr>
          <p:cNvPr id="247" name="形状"/>
          <p:cNvSpPr/>
          <p:nvPr/>
        </p:nvSpPr>
        <p:spPr>
          <a:xfrm>
            <a:off x="-4357" y="13292112"/>
            <a:ext cx="18771735" cy="423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62" y="0"/>
                </a:lnTo>
                <a:lnTo>
                  <a:pt x="21600" y="21600"/>
                </a:lnTo>
                <a:lnTo>
                  <a:pt x="0" y="21600"/>
                </a:lnTo>
                <a:lnTo>
                  <a:pt x="0" y="0"/>
                </a:lnTo>
                <a:close/>
              </a:path>
            </a:pathLst>
          </a:custGeom>
          <a:solidFill>
            <a:srgbClr val="5F6EF5"/>
          </a:solidFill>
          <a:ln w="12700">
            <a:miter lim="400000"/>
          </a:ln>
        </p:spPr>
        <p:txBody>
          <a:bodyPr lIns="50797" tIns="50797" rIns="50797" bIns="50797" anchor="ct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248" name="形状"/>
          <p:cNvSpPr/>
          <p:nvPr/>
        </p:nvSpPr>
        <p:spPr>
          <a:xfrm>
            <a:off x="18767428" y="13292112"/>
            <a:ext cx="19152716" cy="423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70" y="0"/>
                </a:lnTo>
                <a:lnTo>
                  <a:pt x="21600" y="21600"/>
                </a:lnTo>
                <a:lnTo>
                  <a:pt x="430" y="21600"/>
                </a:lnTo>
                <a:lnTo>
                  <a:pt x="0" y="0"/>
                </a:lnTo>
                <a:close/>
              </a:path>
            </a:pathLst>
          </a:custGeom>
          <a:solidFill>
            <a:srgbClr val="AC47F0"/>
          </a:solidFill>
          <a:ln w="12700">
            <a:miter lim="400000"/>
          </a:ln>
        </p:spPr>
        <p:txBody>
          <a:bodyPr lIns="50797" tIns="50797" rIns="50797" bIns="50797" anchor="ct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4" name="Lack of high-quality assets"/>
          <p:cNvSpPr txBox="1"/>
          <p:nvPr/>
        </p:nvSpPr>
        <p:spPr>
          <a:xfrm>
            <a:off x="2769472" y="334575"/>
            <a:ext cx="1464310" cy="1577340"/>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lIns="50797" tIns="50797" rIns="50797" bIns="50797"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83838"/>
                </a:solidFill>
                <a:latin typeface="DINPro-Bold"/>
                <a:ea typeface="DINPro-Bold"/>
                <a:cs typeface="DINPro-Bold"/>
                <a:sym typeface="DINPro-Bold"/>
              </a:defRPr>
            </a:lvl1pPr>
          </a:lstStyle>
          <a:p>
            <a:pPr algn="l"/>
            <a:r>
              <a:rPr lang="en-US" sz="9600" b="1">
                <a:solidFill>
                  <a:schemeClr val="bg1">
                    <a:lumMod val="95000"/>
                  </a:schemeClr>
                </a:solidFill>
                <a:latin typeface="Helvetica Bold" charset="0"/>
                <a:cs typeface="Helvetica Bold" charset="0"/>
              </a:rPr>
              <a:t>01</a:t>
            </a:r>
            <a:endParaRPr lang="en-US" sz="9600" b="1">
              <a:solidFill>
                <a:schemeClr val="bg1">
                  <a:lumMod val="95000"/>
                </a:schemeClr>
              </a:solidFill>
              <a:latin typeface="Helvetica Bold" charset="0"/>
              <a:cs typeface="Helvetica Bold" charset="0"/>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p:nvPr/>
        </p:nvSpPr>
        <p:spPr>
          <a:xfrm>
            <a:off x="-232410" y="-635"/>
            <a:ext cx="24615140" cy="13717270"/>
          </a:xfrm>
          <a:prstGeom prst="rect">
            <a:avLst/>
          </a:prstGeom>
          <a:solidFill>
            <a:srgbClr val="E2CEFF">
              <a:alpha val="6000"/>
            </a:srgbClr>
          </a:solidFill>
          <a:ln>
            <a:noFill/>
          </a:ln>
        </p:spPr>
        <p:txBody>
          <a:bodyPr lIns="45713" tIns="22850" rIns="45713" bIns="22850" anchor="ctr" anchorCtr="0">
            <a:noAutofit/>
          </a:bodyPr>
          <a:p>
            <a:pPr algn="ctr"/>
            <a:endParaRPr>
              <a:solidFill>
                <a:schemeClr val="lt1"/>
              </a:solidFill>
              <a:latin typeface="思源黑体" panose="020B0400000000000000" pitchFamily="34" charset="-122"/>
              <a:ea typeface="思源黑体" panose="020B0400000000000000" pitchFamily="34" charset="-122"/>
              <a:cs typeface="Montserrat" panose="02000505000000020004"/>
              <a:sym typeface="思源黑体" panose="020B0400000000000000" pitchFamily="34" charset="-122"/>
            </a:endParaRPr>
          </a:p>
        </p:txBody>
      </p:sp>
      <p:sp>
        <p:nvSpPr>
          <p:cNvPr id="9" name="Shape 144"/>
          <p:cNvSpPr/>
          <p:nvPr/>
        </p:nvSpPr>
        <p:spPr>
          <a:xfrm>
            <a:off x="11620500" y="5371465"/>
            <a:ext cx="5382260" cy="5385435"/>
          </a:xfrm>
          <a:prstGeom prst="ellipse">
            <a:avLst/>
          </a:prstGeom>
          <a:solidFill>
            <a:schemeClr val="bg1">
              <a:lumMod val="95000"/>
              <a:alpha val="80000"/>
            </a:schemeClr>
          </a:solidFill>
          <a:ln>
            <a:noFill/>
          </a:ln>
        </p:spPr>
        <p:txBody>
          <a:bodyPr lIns="91413" tIns="45700" rIns="91413" bIns="45700" anchor="ctr" anchorCtr="0">
            <a:noAutofit/>
          </a:bodyPr>
          <a:p>
            <a:pPr algn="ctr"/>
            <a:endParaRPr sz="3200">
              <a:solidFill>
                <a:schemeClr val="dk1"/>
              </a:solidFill>
              <a:latin typeface="思源黑体" panose="020B0400000000000000" pitchFamily="34" charset="-122"/>
              <a:ea typeface="思源黑体" panose="020B0400000000000000" pitchFamily="34" charset="-122"/>
              <a:cs typeface="Montserrat" panose="02000505000000020004"/>
              <a:sym typeface="思源黑体" panose="020B0400000000000000" pitchFamily="34" charset="-122"/>
            </a:endParaRPr>
          </a:p>
        </p:txBody>
      </p:sp>
      <p:sp>
        <p:nvSpPr>
          <p:cNvPr id="10" name="Shape 144"/>
          <p:cNvSpPr/>
          <p:nvPr/>
        </p:nvSpPr>
        <p:spPr>
          <a:xfrm>
            <a:off x="16708120" y="5371465"/>
            <a:ext cx="5382260" cy="5385435"/>
          </a:xfrm>
          <a:prstGeom prst="ellipse">
            <a:avLst/>
          </a:prstGeom>
          <a:solidFill>
            <a:srgbClr val="BAA2EC">
              <a:alpha val="80000"/>
            </a:srgbClr>
          </a:solidFill>
          <a:ln>
            <a:noFill/>
          </a:ln>
        </p:spPr>
        <p:txBody>
          <a:bodyPr lIns="91413" tIns="45700" rIns="91413" bIns="45700" anchor="ctr" anchorCtr="0">
            <a:noAutofit/>
          </a:bodyPr>
          <a:p>
            <a:pPr algn="ctr"/>
            <a:endParaRPr sz="3200">
              <a:solidFill>
                <a:schemeClr val="dk1"/>
              </a:solidFill>
              <a:latin typeface="思源黑体" panose="020B0400000000000000" pitchFamily="34" charset="-122"/>
              <a:ea typeface="思源黑体" panose="020B0400000000000000" pitchFamily="34" charset="-122"/>
              <a:cs typeface="Montserrat" panose="02000505000000020004"/>
              <a:sym typeface="思源黑体" panose="020B0400000000000000" pitchFamily="34" charset="-122"/>
            </a:endParaRPr>
          </a:p>
        </p:txBody>
      </p:sp>
      <p:sp>
        <p:nvSpPr>
          <p:cNvPr id="27" name="椭圆 26"/>
          <p:cNvSpPr/>
          <p:nvPr/>
        </p:nvSpPr>
        <p:spPr>
          <a:xfrm>
            <a:off x="17059250" y="5724183"/>
            <a:ext cx="4680000" cy="4680000"/>
          </a:xfrm>
          <a:prstGeom prst="ellipse">
            <a:avLst/>
          </a:prstGeom>
          <a:solidFill>
            <a:srgbClr val="FFFFFF"/>
          </a:solidFill>
          <a:ln w="25400" cap="flat">
            <a:solidFill>
              <a:schemeClr val="bg1"/>
            </a:solid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2438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5E5E5E"/>
              </a:solidFill>
              <a:effectLst/>
              <a:uFillTx/>
              <a:latin typeface="+mj-lt"/>
              <a:ea typeface="+mj-ea"/>
              <a:cs typeface="+mj-cs"/>
              <a:sym typeface="Helvetica"/>
            </a:endParaRPr>
          </a:p>
        </p:txBody>
      </p:sp>
      <p:sp>
        <p:nvSpPr>
          <p:cNvPr id="144" name="Shape 144"/>
          <p:cNvSpPr/>
          <p:nvPr/>
        </p:nvSpPr>
        <p:spPr>
          <a:xfrm>
            <a:off x="1996440" y="5549265"/>
            <a:ext cx="5382260" cy="5385435"/>
          </a:xfrm>
          <a:prstGeom prst="ellipse">
            <a:avLst/>
          </a:prstGeom>
          <a:solidFill>
            <a:schemeClr val="bg1">
              <a:lumMod val="95000"/>
              <a:alpha val="80000"/>
            </a:schemeClr>
          </a:solidFill>
          <a:ln>
            <a:noFill/>
          </a:ln>
        </p:spPr>
        <p:txBody>
          <a:bodyPr lIns="91413" tIns="45700" rIns="91413" bIns="45700" anchor="ctr" anchorCtr="0">
            <a:noAutofit/>
          </a:bodyPr>
          <a:p>
            <a:pPr algn="ctr"/>
            <a:endParaRPr sz="3200">
              <a:solidFill>
                <a:schemeClr val="dk1"/>
              </a:solidFill>
              <a:latin typeface="思源黑体" panose="020B0400000000000000" pitchFamily="34" charset="-122"/>
              <a:ea typeface="思源黑体" panose="020B0400000000000000" pitchFamily="34" charset="-122"/>
              <a:cs typeface="Montserrat" panose="02000505000000020004"/>
              <a:sym typeface="思源黑体" panose="020B0400000000000000" pitchFamily="34" charset="-122"/>
            </a:endParaRPr>
          </a:p>
        </p:txBody>
      </p:sp>
      <p:sp>
        <p:nvSpPr>
          <p:cNvPr id="3" name="Shape 144"/>
          <p:cNvSpPr/>
          <p:nvPr/>
        </p:nvSpPr>
        <p:spPr>
          <a:xfrm>
            <a:off x="6907530" y="5549265"/>
            <a:ext cx="5382260" cy="5385435"/>
          </a:xfrm>
          <a:prstGeom prst="ellipse">
            <a:avLst/>
          </a:prstGeom>
          <a:solidFill>
            <a:srgbClr val="BAA2EC">
              <a:alpha val="80000"/>
            </a:srgbClr>
          </a:solidFill>
          <a:ln>
            <a:noFill/>
          </a:ln>
        </p:spPr>
        <p:txBody>
          <a:bodyPr lIns="91413" tIns="45700" rIns="91413" bIns="45700" anchor="ctr" anchorCtr="0">
            <a:noAutofit/>
          </a:bodyPr>
          <a:p>
            <a:pPr algn="ctr"/>
            <a:endParaRPr sz="3200">
              <a:solidFill>
                <a:schemeClr val="dk1"/>
              </a:solidFill>
              <a:latin typeface="思源黑体" panose="020B0400000000000000" pitchFamily="34" charset="-122"/>
              <a:ea typeface="思源黑体" panose="020B0400000000000000" pitchFamily="34" charset="-122"/>
              <a:cs typeface="Montserrat" panose="02000505000000020004"/>
              <a:sym typeface="思源黑体" panose="020B0400000000000000" pitchFamily="34" charset="-122"/>
            </a:endParaRPr>
          </a:p>
        </p:txBody>
      </p:sp>
      <p:sp>
        <p:nvSpPr>
          <p:cNvPr id="6" name="Algorithmic risk…"/>
          <p:cNvSpPr txBox="1"/>
          <p:nvPr/>
        </p:nvSpPr>
        <p:spPr>
          <a:xfrm>
            <a:off x="12623165" y="7931785"/>
            <a:ext cx="3376930" cy="838835"/>
          </a:xfrm>
          <a:prstGeom prst="rect">
            <a:avLst/>
          </a:prstGeom>
          <a:ln w="12700">
            <a:miter lim="400000"/>
          </a:ln>
        </p:spPr>
        <p:txBody>
          <a:bodyPr wrap="square" lIns="50797" tIns="50797" rIns="50797" bIns="50797">
            <a:spAutoFit/>
          </a:bodyPr>
          <a:lstStyle/>
          <a:p>
            <a:pPr algn="ctr" defTabSz="914400">
              <a:defRPr sz="3200">
                <a:solidFill>
                  <a:srgbClr val="FFFFFF"/>
                </a:solidFill>
                <a:latin typeface="DINPro-Bold"/>
                <a:ea typeface="DINPro-Bold"/>
                <a:cs typeface="DINPro-Bold"/>
                <a:sym typeface="DINPro-Bold"/>
              </a:defRPr>
            </a:pPr>
            <a:r>
              <a:rPr sz="2400">
                <a:solidFill>
                  <a:schemeClr val="bg2">
                    <a:lumMod val="75000"/>
                  </a:schemeClr>
                </a:solidFill>
              </a:rPr>
              <a:t>Poor product design and high debt risk</a:t>
            </a:r>
            <a:endParaRPr sz="2400">
              <a:solidFill>
                <a:schemeClr val="bg2">
                  <a:lumMod val="75000"/>
                </a:schemeClr>
              </a:solidFill>
            </a:endParaRPr>
          </a:p>
        </p:txBody>
      </p:sp>
      <p:sp>
        <p:nvSpPr>
          <p:cNvPr id="7" name="Lower barrier"/>
          <p:cNvSpPr txBox="1"/>
          <p:nvPr/>
        </p:nvSpPr>
        <p:spPr>
          <a:xfrm>
            <a:off x="2358390" y="7644765"/>
            <a:ext cx="4477385" cy="1946910"/>
          </a:xfrm>
          <a:prstGeom prst="rect">
            <a:avLst/>
          </a:prstGeom>
          <a:ln w="12700">
            <a:miter lim="400000"/>
          </a:ln>
        </p:spPr>
        <p:txBody>
          <a:bodyPr wrap="square" lIns="50797" tIns="50797" rIns="50797" bIns="50797">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200" spc="33">
                <a:solidFill>
                  <a:srgbClr val="325FB2"/>
                </a:solidFill>
                <a:latin typeface="DINPro-Black"/>
                <a:ea typeface="DINPro-Black"/>
                <a:cs typeface="DINPro-Black"/>
                <a:sym typeface="DINPro-Black"/>
              </a:defRPr>
            </a:lvl1pPr>
          </a:lstStyle>
          <a:p>
            <a:pPr algn="ctr"/>
            <a:r>
              <a:rPr sz="2400">
                <a:solidFill>
                  <a:schemeClr val="bg2">
                    <a:lumMod val="75000"/>
                  </a:schemeClr>
                </a:solidFill>
              </a:rPr>
              <a:t>The inherent logic of synthetic assets is complex, and the cost of smart contract execution is too high.</a:t>
            </a:r>
            <a:endParaRPr sz="2400">
              <a:solidFill>
                <a:schemeClr val="bg2">
                  <a:lumMod val="75000"/>
                </a:schemeClr>
              </a:solidFill>
            </a:endParaRPr>
          </a:p>
        </p:txBody>
      </p:sp>
      <p:sp>
        <p:nvSpPr>
          <p:cNvPr id="8" name="We are aiming to create a decentralized trading platform that can issue and trade any asset, implement algorithmic risk control, lower risk, low fees and high transaction speed."/>
          <p:cNvSpPr txBox="1"/>
          <p:nvPr/>
        </p:nvSpPr>
        <p:spPr>
          <a:xfrm>
            <a:off x="2029317" y="3742077"/>
            <a:ext cx="15050171" cy="598170"/>
          </a:xfrm>
          <a:prstGeom prst="rect">
            <a:avLst/>
          </a:prstGeom>
          <a:ln w="12700">
            <a:miter lim="400000"/>
          </a:ln>
        </p:spPr>
        <p:txBody>
          <a:bodyPr lIns="50797" tIns="50797" rIns="50797" bIns="50797" anchor="ctr">
            <a:spAutoFit/>
          </a:bodyPr>
          <a:lstStyle>
            <a:lvl1pPr algn="l" defTabSz="12700">
              <a:lnSpc>
                <a:spcPct val="12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700" spc="28">
                <a:solidFill>
                  <a:srgbClr val="383838"/>
                </a:solidFill>
                <a:latin typeface="DINPro-Regular"/>
                <a:ea typeface="DINPro-Regular"/>
                <a:cs typeface="DINPro-Regular"/>
                <a:sym typeface="DINPro-Regular"/>
              </a:defRPr>
            </a:lvl1pPr>
          </a:lstStyle>
          <a:p>
            <a:pPr algn="l"/>
            <a:r>
              <a:rPr lang="zh-CN">
                <a:ea typeface="宋体" charset="0"/>
              </a:rPr>
              <a:t>——1.Reasons why synthetic assets cannot be further advanced by existing models</a:t>
            </a:r>
            <a:endParaRPr lang="zh-CN">
              <a:ea typeface="宋体" charset="0"/>
            </a:endParaRPr>
          </a:p>
        </p:txBody>
      </p:sp>
      <p:sp>
        <p:nvSpPr>
          <p:cNvPr id="237" name="Industry current challenges"/>
          <p:cNvSpPr txBox="1"/>
          <p:nvPr>
            <p:ph type="body" sz="quarter" idx="1"/>
          </p:nvPr>
        </p:nvSpPr>
        <p:spPr>
          <a:xfrm>
            <a:off x="1294738" y="2158603"/>
            <a:ext cx="18024859" cy="1583612"/>
          </a:xfrm>
          <a:prstGeom prst="rect">
            <a:avLst/>
          </a:prstGeom>
        </p:spPr>
        <p:txBody>
          <a:bodyPr>
            <a:noAutofit/>
          </a:bodyPr>
          <a:lstStyle>
            <a:lvl1pPr defTabSz="914400">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5400" spc="0"/>
            </a:lvl1pPr>
          </a:lstStyle>
          <a:p>
            <a:pPr algn="l"/>
            <a:r>
              <a:rPr>
                <a:sym typeface="+mn-ea"/>
              </a:rPr>
              <a:t>The </a:t>
            </a:r>
            <a:r>
              <a:rPr>
                <a:latin typeface="Helvetica Regular" charset="0"/>
                <a:cs typeface="Helvetica Regular" charset="0"/>
                <a:sym typeface="+mn-ea"/>
              </a:rPr>
              <a:t>existing </a:t>
            </a:r>
            <a:r>
              <a:rPr>
                <a:sym typeface="+mn-ea"/>
              </a:rPr>
              <a:t>problems and future potentials of </a:t>
            </a:r>
            <a:br>
              <a:rPr>
                <a:sym typeface="+mn-ea"/>
              </a:rPr>
            </a:br>
            <a:r>
              <a:rPr>
                <a:sym typeface="+mn-ea"/>
              </a:rPr>
              <a:t>synthetic asset</a:t>
            </a:r>
            <a:r>
              <a:rPr lang="en-US">
                <a:sym typeface="+mn-ea"/>
              </a:rPr>
              <a:t>s</a:t>
            </a:r>
            <a:endParaRPr lang="en-US" b="1">
              <a:latin typeface="Helvetica Bold" charset="0"/>
              <a:cs typeface="Helvetica Bold" charset="0"/>
              <a:sym typeface="+mn-ea"/>
            </a:endParaRPr>
          </a:p>
        </p:txBody>
      </p:sp>
      <p:sp>
        <p:nvSpPr>
          <p:cNvPr id="148" name="形状"/>
          <p:cNvSpPr/>
          <p:nvPr/>
        </p:nvSpPr>
        <p:spPr>
          <a:xfrm>
            <a:off x="88" y="13292747"/>
            <a:ext cx="18771735" cy="423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62" y="0"/>
                </a:lnTo>
                <a:lnTo>
                  <a:pt x="21600" y="21600"/>
                </a:lnTo>
                <a:lnTo>
                  <a:pt x="0" y="21600"/>
                </a:lnTo>
                <a:lnTo>
                  <a:pt x="0" y="0"/>
                </a:lnTo>
                <a:close/>
              </a:path>
            </a:pathLst>
          </a:custGeom>
          <a:solidFill>
            <a:srgbClr val="5F6EF5"/>
          </a:solidFill>
          <a:ln w="12700">
            <a:miter lim="400000"/>
          </a:ln>
        </p:spPr>
        <p:txBody>
          <a:bodyPr lIns="50797" tIns="50797" rIns="50797" bIns="50797" anchor="ctr"/>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149" name="形状"/>
          <p:cNvSpPr/>
          <p:nvPr/>
        </p:nvSpPr>
        <p:spPr>
          <a:xfrm>
            <a:off x="18550258" y="13292747"/>
            <a:ext cx="19152716" cy="423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70" y="0"/>
                </a:lnTo>
                <a:lnTo>
                  <a:pt x="21600" y="21600"/>
                </a:lnTo>
                <a:lnTo>
                  <a:pt x="430" y="21600"/>
                </a:lnTo>
                <a:lnTo>
                  <a:pt x="0" y="0"/>
                </a:lnTo>
                <a:close/>
              </a:path>
            </a:pathLst>
          </a:custGeom>
          <a:solidFill>
            <a:srgbClr val="AC47F0"/>
          </a:solidFill>
          <a:ln w="12700">
            <a:miter lim="400000"/>
          </a:ln>
        </p:spPr>
        <p:txBody>
          <a:bodyPr lIns="50797" tIns="50797" rIns="50797" bIns="50797" anchor="ctr"/>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15" name="Freeform 17"/>
          <p:cNvSpPr/>
          <p:nvPr/>
        </p:nvSpPr>
        <p:spPr bwMode="auto">
          <a:xfrm>
            <a:off x="23650575" y="0"/>
            <a:ext cx="732155" cy="1482725"/>
          </a:xfrm>
          <a:custGeom>
            <a:avLst/>
            <a:gdLst>
              <a:gd name="T0" fmla="*/ 319 w 319"/>
              <a:gd name="T1" fmla="*/ 543 h 648"/>
              <a:gd name="T2" fmla="*/ 319 w 319"/>
              <a:gd name="T3" fmla="*/ 543 h 648"/>
              <a:gd name="T4" fmla="*/ 103 w 319"/>
              <a:gd name="T5" fmla="*/ 328 h 648"/>
              <a:gd name="T6" fmla="*/ 319 w 319"/>
              <a:gd name="T7" fmla="*/ 112 h 648"/>
              <a:gd name="T8" fmla="*/ 319 w 319"/>
              <a:gd name="T9" fmla="*/ 112 h 648"/>
              <a:gd name="T10" fmla="*/ 319 w 319"/>
              <a:gd name="T11" fmla="*/ 0 h 648"/>
              <a:gd name="T12" fmla="*/ 0 w 319"/>
              <a:gd name="T13" fmla="*/ 324 h 648"/>
              <a:gd name="T14" fmla="*/ 319 w 319"/>
              <a:gd name="T15" fmla="*/ 648 h 648"/>
              <a:gd name="T16" fmla="*/ 319 w 319"/>
              <a:gd name="T17" fmla="*/ 543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648">
                <a:moveTo>
                  <a:pt x="319" y="543"/>
                </a:moveTo>
                <a:cubicBezTo>
                  <a:pt x="319" y="543"/>
                  <a:pt x="319" y="543"/>
                  <a:pt x="319" y="543"/>
                </a:cubicBezTo>
                <a:cubicBezTo>
                  <a:pt x="200" y="543"/>
                  <a:pt x="103" y="447"/>
                  <a:pt x="103" y="328"/>
                </a:cubicBezTo>
                <a:cubicBezTo>
                  <a:pt x="103" y="208"/>
                  <a:pt x="200" y="112"/>
                  <a:pt x="319" y="112"/>
                </a:cubicBezTo>
                <a:cubicBezTo>
                  <a:pt x="319" y="112"/>
                  <a:pt x="319" y="112"/>
                  <a:pt x="319" y="112"/>
                </a:cubicBezTo>
                <a:cubicBezTo>
                  <a:pt x="319" y="0"/>
                  <a:pt x="319" y="0"/>
                  <a:pt x="319" y="0"/>
                </a:cubicBezTo>
                <a:cubicBezTo>
                  <a:pt x="143" y="3"/>
                  <a:pt x="0" y="146"/>
                  <a:pt x="0" y="324"/>
                </a:cubicBezTo>
                <a:cubicBezTo>
                  <a:pt x="0" y="501"/>
                  <a:pt x="143" y="645"/>
                  <a:pt x="319" y="648"/>
                </a:cubicBezTo>
                <a:lnTo>
                  <a:pt x="319" y="543"/>
                </a:lnTo>
                <a:close/>
              </a:path>
            </a:pathLst>
          </a:custGeom>
          <a:solidFill>
            <a:srgbClr val="AC47F0"/>
          </a:solidFill>
          <a:ln>
            <a:noFill/>
          </a:ln>
        </p:spPr>
        <p:txBody>
          <a:bodyPr vert="horz" wrap="square" lIns="45542" tIns="22771" rIns="45542" bIns="22771" numCol="1" anchor="t" anchorCtr="0" compatLnSpc="1"/>
          <a:p>
            <a:endParaRPr lang="en-ID" sz="895">
              <a:cs typeface="+mn-ea"/>
              <a:sym typeface="+mn-lt"/>
            </a:endParaRPr>
          </a:p>
        </p:txBody>
      </p:sp>
      <p:sp>
        <p:nvSpPr>
          <p:cNvPr id="16" name="Freeform 17"/>
          <p:cNvSpPr/>
          <p:nvPr/>
        </p:nvSpPr>
        <p:spPr bwMode="auto">
          <a:xfrm rot="5400000">
            <a:off x="813435" y="10704830"/>
            <a:ext cx="1710690" cy="3464560"/>
          </a:xfrm>
          <a:custGeom>
            <a:avLst/>
            <a:gdLst>
              <a:gd name="T0" fmla="*/ 319 w 319"/>
              <a:gd name="T1" fmla="*/ 543 h 648"/>
              <a:gd name="T2" fmla="*/ 319 w 319"/>
              <a:gd name="T3" fmla="*/ 543 h 648"/>
              <a:gd name="T4" fmla="*/ 103 w 319"/>
              <a:gd name="T5" fmla="*/ 328 h 648"/>
              <a:gd name="T6" fmla="*/ 319 w 319"/>
              <a:gd name="T7" fmla="*/ 112 h 648"/>
              <a:gd name="T8" fmla="*/ 319 w 319"/>
              <a:gd name="T9" fmla="*/ 112 h 648"/>
              <a:gd name="T10" fmla="*/ 319 w 319"/>
              <a:gd name="T11" fmla="*/ 0 h 648"/>
              <a:gd name="T12" fmla="*/ 0 w 319"/>
              <a:gd name="T13" fmla="*/ 324 h 648"/>
              <a:gd name="T14" fmla="*/ 319 w 319"/>
              <a:gd name="T15" fmla="*/ 648 h 648"/>
              <a:gd name="T16" fmla="*/ 319 w 319"/>
              <a:gd name="T17" fmla="*/ 543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648">
                <a:moveTo>
                  <a:pt x="319" y="543"/>
                </a:moveTo>
                <a:cubicBezTo>
                  <a:pt x="319" y="543"/>
                  <a:pt x="319" y="543"/>
                  <a:pt x="319" y="543"/>
                </a:cubicBezTo>
                <a:cubicBezTo>
                  <a:pt x="200" y="543"/>
                  <a:pt x="103" y="447"/>
                  <a:pt x="103" y="328"/>
                </a:cubicBezTo>
                <a:cubicBezTo>
                  <a:pt x="103" y="208"/>
                  <a:pt x="200" y="112"/>
                  <a:pt x="319" y="112"/>
                </a:cubicBezTo>
                <a:cubicBezTo>
                  <a:pt x="319" y="112"/>
                  <a:pt x="319" y="112"/>
                  <a:pt x="319" y="112"/>
                </a:cubicBezTo>
                <a:cubicBezTo>
                  <a:pt x="319" y="0"/>
                  <a:pt x="319" y="0"/>
                  <a:pt x="319" y="0"/>
                </a:cubicBezTo>
                <a:cubicBezTo>
                  <a:pt x="143" y="3"/>
                  <a:pt x="0" y="146"/>
                  <a:pt x="0" y="324"/>
                </a:cubicBezTo>
                <a:cubicBezTo>
                  <a:pt x="0" y="501"/>
                  <a:pt x="143" y="645"/>
                  <a:pt x="319" y="648"/>
                </a:cubicBezTo>
                <a:lnTo>
                  <a:pt x="319" y="543"/>
                </a:lnTo>
                <a:close/>
              </a:path>
            </a:pathLst>
          </a:custGeom>
          <a:solidFill>
            <a:srgbClr val="BAA2EC"/>
          </a:solidFill>
          <a:ln>
            <a:noFill/>
          </a:ln>
        </p:spPr>
        <p:txBody>
          <a:bodyPr vert="horz" wrap="square" lIns="45542" tIns="22771" rIns="45542" bIns="22771" numCol="1" anchor="t" anchorCtr="0" compatLnSpc="1"/>
          <a:p>
            <a:endParaRPr lang="en-ID" sz="895">
              <a:cs typeface="+mn-ea"/>
              <a:sym typeface="+mn-lt"/>
            </a:endParaRPr>
          </a:p>
        </p:txBody>
      </p:sp>
      <p:sp>
        <p:nvSpPr>
          <p:cNvPr id="4" name="Lack of high-quality assets"/>
          <p:cNvSpPr txBox="1"/>
          <p:nvPr/>
        </p:nvSpPr>
        <p:spPr>
          <a:xfrm>
            <a:off x="2769472" y="334575"/>
            <a:ext cx="1464310" cy="157734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lIns="50797" tIns="50797" rIns="50797" bIns="50797"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83838"/>
                </a:solidFill>
                <a:latin typeface="DINPro-Bold"/>
                <a:ea typeface="DINPro-Bold"/>
                <a:cs typeface="DINPro-Bold"/>
                <a:sym typeface="DINPro-Bold"/>
              </a:defRPr>
            </a:lvl1pPr>
          </a:lstStyle>
          <a:p>
            <a:pPr algn="l"/>
            <a:r>
              <a:rPr lang="en-US" sz="9600" b="1">
                <a:solidFill>
                  <a:schemeClr val="bg1">
                    <a:lumMod val="95000"/>
                  </a:schemeClr>
                </a:solidFill>
                <a:latin typeface="Helvetica Bold" charset="0"/>
                <a:cs typeface="Helvetica Bold" charset="0"/>
              </a:rPr>
              <a:t>02</a:t>
            </a:r>
            <a:endParaRPr lang="en-US" sz="9600" b="1">
              <a:solidFill>
                <a:schemeClr val="bg1">
                  <a:lumMod val="95000"/>
                </a:schemeClr>
              </a:solidFill>
              <a:latin typeface="Helvetica Bold" charset="0"/>
              <a:cs typeface="Helvetica Bold" charset="0"/>
            </a:endParaRPr>
          </a:p>
        </p:txBody>
      </p:sp>
      <p:sp>
        <p:nvSpPr>
          <p:cNvPr id="70" name="02"/>
          <p:cNvSpPr txBox="1"/>
          <p:nvPr/>
        </p:nvSpPr>
        <p:spPr>
          <a:xfrm>
            <a:off x="4388168" y="6334760"/>
            <a:ext cx="598805" cy="930910"/>
          </a:xfrm>
          <a:prstGeom prst="rect">
            <a:avLst/>
          </a:prstGeom>
          <a:ln w="12700">
            <a:miter lim="400000"/>
          </a:ln>
        </p:spPr>
        <p:txBody>
          <a:bodyPr wrap="none" lIns="50797" tIns="50797" rIns="50797" bIns="50797">
            <a:spAutoFit/>
          </a:bodyPr>
          <a:lstStyle>
            <a:lvl1pPr algn="l">
              <a:defRPr sz="8000">
                <a:solidFill>
                  <a:srgbClr val="383838"/>
                </a:solidFill>
                <a:latin typeface="DINPro-Regular"/>
                <a:ea typeface="DINPro-Regular"/>
                <a:cs typeface="DINPro-Regular"/>
                <a:sym typeface="DINPro-Regular"/>
              </a:defRPr>
            </a:lvl1pPr>
          </a:lstStyle>
          <a:p>
            <a:r>
              <a:rPr lang="en-US" sz="5400"/>
              <a:t>A</a:t>
            </a:r>
            <a:endParaRPr lang="en-US" sz="5400"/>
          </a:p>
        </p:txBody>
      </p:sp>
      <p:sp>
        <p:nvSpPr>
          <p:cNvPr id="24" name="02"/>
          <p:cNvSpPr txBox="1"/>
          <p:nvPr/>
        </p:nvSpPr>
        <p:spPr>
          <a:xfrm>
            <a:off x="14037945" y="6334760"/>
            <a:ext cx="547370" cy="930910"/>
          </a:xfrm>
          <a:prstGeom prst="rect">
            <a:avLst/>
          </a:prstGeom>
          <a:ln w="12700">
            <a:miter lim="400000"/>
          </a:ln>
        </p:spPr>
        <p:txBody>
          <a:bodyPr wrap="none" lIns="50797" tIns="50797" rIns="50797" bIns="50797">
            <a:spAutoFit/>
          </a:bodyPr>
          <a:lstStyle>
            <a:lvl1pPr algn="l">
              <a:defRPr sz="8000">
                <a:solidFill>
                  <a:srgbClr val="383838"/>
                </a:solidFill>
                <a:latin typeface="DINPro-Regular"/>
                <a:ea typeface="DINPro-Regular"/>
                <a:cs typeface="DINPro-Regular"/>
                <a:sym typeface="DINPro-Regular"/>
              </a:defRPr>
            </a:lvl1pPr>
          </a:lstStyle>
          <a:p>
            <a:r>
              <a:rPr lang="en-US" sz="5400"/>
              <a:t>C</a:t>
            </a:r>
            <a:endParaRPr lang="en-US" sz="5400"/>
          </a:p>
        </p:txBody>
      </p:sp>
      <p:sp>
        <p:nvSpPr>
          <p:cNvPr id="26" name="椭圆 25"/>
          <p:cNvSpPr/>
          <p:nvPr/>
        </p:nvSpPr>
        <p:spPr>
          <a:xfrm>
            <a:off x="7258660" y="5901983"/>
            <a:ext cx="4680000" cy="4680000"/>
          </a:xfrm>
          <a:prstGeom prst="ellipse">
            <a:avLst/>
          </a:prstGeom>
          <a:solidFill>
            <a:srgbClr val="FFFFFF"/>
          </a:solidFill>
          <a:ln w="25400" cap="flat">
            <a:solidFill>
              <a:schemeClr val="bg1"/>
            </a:solid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2438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5E5E5E"/>
              </a:solidFill>
              <a:effectLst/>
              <a:uFillTx/>
              <a:latin typeface="+mj-lt"/>
              <a:ea typeface="+mj-ea"/>
              <a:cs typeface="+mj-cs"/>
              <a:sym typeface="Helvetica"/>
            </a:endParaRPr>
          </a:p>
        </p:txBody>
      </p:sp>
      <p:sp>
        <p:nvSpPr>
          <p:cNvPr id="120" name="任意多边形 119"/>
          <p:cNvSpPr/>
          <p:nvPr/>
        </p:nvSpPr>
        <p:spPr>
          <a:xfrm>
            <a:off x="17146270" y="5800090"/>
            <a:ext cx="4538345" cy="4528820"/>
          </a:xfrm>
          <a:custGeom>
            <a:avLst/>
            <a:gdLst>
              <a:gd name="connsiteX0" fmla="*/ 1359960 w 1463040"/>
              <a:gd name="connsiteY0" fmla="*/ 1098770 h 1460182"/>
              <a:gd name="connsiteX1" fmla="*/ 1338108 w 1463040"/>
              <a:gd name="connsiteY1" fmla="*/ 1139029 h 1460182"/>
              <a:gd name="connsiteX2" fmla="*/ 1288387 w 1463040"/>
              <a:gd name="connsiteY2" fmla="*/ 1199290 h 1460182"/>
              <a:gd name="connsiteX3" fmla="*/ 1462209 w 1463040"/>
              <a:gd name="connsiteY3" fmla="*/ 713567 h 1460182"/>
              <a:gd name="connsiteX4" fmla="*/ 1463040 w 1463040"/>
              <a:gd name="connsiteY4" fmla="*/ 730029 h 1460182"/>
              <a:gd name="connsiteX5" fmla="*/ 1448178 w 1463040"/>
              <a:gd name="connsiteY5" fmla="*/ 877456 h 1460182"/>
              <a:gd name="connsiteX6" fmla="*/ 1444145 w 1463040"/>
              <a:gd name="connsiteY6" fmla="*/ 890450 h 1460182"/>
              <a:gd name="connsiteX7" fmla="*/ 1117614 w 1463040"/>
              <a:gd name="connsiteY7" fmla="*/ 1349050 h 1460182"/>
              <a:gd name="connsiteX8" fmla="*/ 1016261 w 1463040"/>
              <a:gd name="connsiteY8" fmla="*/ 1404063 h 1460182"/>
              <a:gd name="connsiteX9" fmla="*/ 957599 w 1463040"/>
              <a:gd name="connsiteY9" fmla="*/ 1422272 h 1460182"/>
              <a:gd name="connsiteX10" fmla="*/ 1428522 w 1463040"/>
              <a:gd name="connsiteY10" fmla="*/ 519281 h 1460182"/>
              <a:gd name="connsiteX11" fmla="*/ 1448178 w 1463040"/>
              <a:gd name="connsiteY11" fmla="*/ 582602 h 1460182"/>
              <a:gd name="connsiteX12" fmla="*/ 1455792 w 1463040"/>
              <a:gd name="connsiteY12" fmla="*/ 632493 h 1460182"/>
              <a:gd name="connsiteX13" fmla="*/ 875722 w 1463040"/>
              <a:gd name="connsiteY13" fmla="*/ 1447179 h 1460182"/>
              <a:gd name="connsiteX14" fmla="*/ 806314 w 1463040"/>
              <a:gd name="connsiteY14" fmla="*/ 1457772 h 1460182"/>
              <a:gd name="connsiteX15" fmla="*/ 758585 w 1463040"/>
              <a:gd name="connsiteY15" fmla="*/ 1460182 h 1460182"/>
              <a:gd name="connsiteX16" fmla="*/ 1363868 w 1463040"/>
              <a:gd name="connsiteY16" fmla="*/ 368488 h 1460182"/>
              <a:gd name="connsiteX17" fmla="*/ 1405554 w 1463040"/>
              <a:gd name="connsiteY17" fmla="*/ 445289 h 1460182"/>
              <a:gd name="connsiteX18" fmla="*/ 1409048 w 1463040"/>
              <a:gd name="connsiteY18" fmla="*/ 456546 h 1460182"/>
              <a:gd name="connsiteX19" fmla="*/ 694790 w 1463040"/>
              <a:gd name="connsiteY19" fmla="*/ 1459694 h 1460182"/>
              <a:gd name="connsiteX20" fmla="*/ 656726 w 1463040"/>
              <a:gd name="connsiteY20" fmla="*/ 1457772 h 1460182"/>
              <a:gd name="connsiteX21" fmla="*/ 594988 w 1463040"/>
              <a:gd name="connsiteY21" fmla="*/ 1448350 h 1460182"/>
              <a:gd name="connsiteX22" fmla="*/ 157279 w 1463040"/>
              <a:gd name="connsiteY22" fmla="*/ 281825 h 1460182"/>
              <a:gd name="connsiteX23" fmla="*/ 110716 w 1463040"/>
              <a:gd name="connsiteY23" fmla="*/ 347220 h 1460182"/>
              <a:gd name="connsiteX24" fmla="*/ 124932 w 1463040"/>
              <a:gd name="connsiteY24" fmla="*/ 321029 h 1460182"/>
              <a:gd name="connsiteX25" fmla="*/ 1277736 w 1463040"/>
              <a:gd name="connsiteY25" fmla="*/ 247858 h 1460182"/>
              <a:gd name="connsiteX26" fmla="*/ 1335643 w 1463040"/>
              <a:gd name="connsiteY26" fmla="*/ 318042 h 1460182"/>
              <a:gd name="connsiteX27" fmla="*/ 541454 w 1463040"/>
              <a:gd name="connsiteY27" fmla="*/ 1433451 h 1460182"/>
              <a:gd name="connsiteX28" fmla="*/ 453102 w 1463040"/>
              <a:gd name="connsiteY28" fmla="*/ 1406025 h 1460182"/>
              <a:gd name="connsiteX29" fmla="*/ 1174399 w 1463040"/>
              <a:gd name="connsiteY29" fmla="*/ 151394 h 1460182"/>
              <a:gd name="connsiteX30" fmla="*/ 1242355 w 1463040"/>
              <a:gd name="connsiteY30" fmla="*/ 207464 h 1460182"/>
              <a:gd name="connsiteX31" fmla="*/ 406084 w 1463040"/>
              <a:gd name="connsiteY31" fmla="*/ 1381974 h 1460182"/>
              <a:gd name="connsiteX32" fmla="*/ 328276 w 1463040"/>
              <a:gd name="connsiteY32" fmla="*/ 1339741 h 1460182"/>
              <a:gd name="connsiteX33" fmla="*/ 1055239 w 1463040"/>
              <a:gd name="connsiteY33" fmla="*/ 77152 h 1460182"/>
              <a:gd name="connsiteX34" fmla="*/ 1133047 w 1463040"/>
              <a:gd name="connsiteY34" fmla="*/ 119385 h 1460182"/>
              <a:gd name="connsiteX35" fmla="*/ 287142 w 1463040"/>
              <a:gd name="connsiteY35" fmla="*/ 1307427 h 1460182"/>
              <a:gd name="connsiteX36" fmla="*/ 219185 w 1463040"/>
              <a:gd name="connsiteY36" fmla="*/ 1251357 h 1460182"/>
              <a:gd name="connsiteX37" fmla="*/ 502385 w 1463040"/>
              <a:gd name="connsiteY37" fmla="*/ 38735 h 1460182"/>
              <a:gd name="connsiteX38" fmla="*/ 674 w 1463040"/>
              <a:gd name="connsiteY38" fmla="*/ 743369 h 1460182"/>
              <a:gd name="connsiteX39" fmla="*/ 0 w 1463040"/>
              <a:gd name="connsiteY39" fmla="*/ 730029 h 1460182"/>
              <a:gd name="connsiteX40" fmla="*/ 14862 w 1463040"/>
              <a:gd name="connsiteY40" fmla="*/ 582602 h 1460182"/>
              <a:gd name="connsiteX41" fmla="*/ 20736 w 1463040"/>
              <a:gd name="connsiteY41" fmla="*/ 563680 h 1460182"/>
              <a:gd name="connsiteX42" fmla="*/ 341546 w 1463040"/>
              <a:gd name="connsiteY42" fmla="*/ 113114 h 1460182"/>
              <a:gd name="connsiteX43" fmla="*/ 446780 w 1463040"/>
              <a:gd name="connsiteY43" fmla="*/ 55996 h 1460182"/>
              <a:gd name="connsiteX44" fmla="*/ 919637 w 1463040"/>
              <a:gd name="connsiteY44" fmla="*/ 26002 h 1460182"/>
              <a:gd name="connsiteX45" fmla="*/ 1007988 w 1463040"/>
              <a:gd name="connsiteY45" fmla="*/ 53428 h 1460182"/>
              <a:gd name="connsiteX46" fmla="*/ 184026 w 1463040"/>
              <a:gd name="connsiteY46" fmla="*/ 1210651 h 1460182"/>
              <a:gd name="connsiteX47" fmla="*/ 126119 w 1463040"/>
              <a:gd name="connsiteY47" fmla="*/ 1140467 h 1460182"/>
              <a:gd name="connsiteX48" fmla="*/ 765953 w 1463040"/>
              <a:gd name="connsiteY48" fmla="*/ 248 h 1460182"/>
              <a:gd name="connsiteX49" fmla="*/ 806314 w 1463040"/>
              <a:gd name="connsiteY49" fmla="*/ 2286 h 1460182"/>
              <a:gd name="connsiteX50" fmla="*/ 865905 w 1463040"/>
              <a:gd name="connsiteY50" fmla="*/ 11381 h 1460182"/>
              <a:gd name="connsiteX51" fmla="*/ 98143 w 1463040"/>
              <a:gd name="connsiteY51" fmla="*/ 1089673 h 1460182"/>
              <a:gd name="connsiteX52" fmla="*/ 57487 w 1463040"/>
              <a:gd name="connsiteY52" fmla="*/ 1014770 h 1460182"/>
              <a:gd name="connsiteX53" fmla="*/ 53269 w 1463040"/>
              <a:gd name="connsiteY53" fmla="*/ 1001184 h 1460182"/>
              <a:gd name="connsiteX54" fmla="*/ 701986 w 1463040"/>
              <a:gd name="connsiteY54" fmla="*/ 0 h 1460182"/>
              <a:gd name="connsiteX55" fmla="*/ 33795 w 1463040"/>
              <a:gd name="connsiteY55" fmla="*/ 938449 h 1460182"/>
              <a:gd name="connsiteX56" fmla="*/ 14862 w 1463040"/>
              <a:gd name="connsiteY56" fmla="*/ 877456 h 1460182"/>
              <a:gd name="connsiteX57" fmla="*/ 6828 w 1463040"/>
              <a:gd name="connsiteY57" fmla="*/ 824812 h 1460182"/>
              <a:gd name="connsiteX58" fmla="*/ 584647 w 1463040"/>
              <a:gd name="connsiteY58" fmla="*/ 13286 h 1460182"/>
              <a:gd name="connsiteX59" fmla="*/ 656726 w 1463040"/>
              <a:gd name="connsiteY59" fmla="*/ 2286 h 146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463040" h="1460182">
                <a:moveTo>
                  <a:pt x="1359960" y="1098770"/>
                </a:moveTo>
                <a:lnTo>
                  <a:pt x="1338108" y="1139029"/>
                </a:lnTo>
                <a:lnTo>
                  <a:pt x="1288387" y="1199290"/>
                </a:lnTo>
                <a:close/>
                <a:moveTo>
                  <a:pt x="1462209" y="713567"/>
                </a:moveTo>
                <a:lnTo>
                  <a:pt x="1463040" y="730029"/>
                </a:lnTo>
                <a:cubicBezTo>
                  <a:pt x="1463040" y="780530"/>
                  <a:pt x="1457923" y="829836"/>
                  <a:pt x="1448178" y="877456"/>
                </a:cubicBezTo>
                <a:lnTo>
                  <a:pt x="1444145" y="890450"/>
                </a:lnTo>
                <a:lnTo>
                  <a:pt x="1117614" y="1349050"/>
                </a:lnTo>
                <a:lnTo>
                  <a:pt x="1016261" y="1404063"/>
                </a:lnTo>
                <a:lnTo>
                  <a:pt x="957599" y="1422272"/>
                </a:lnTo>
                <a:close/>
                <a:moveTo>
                  <a:pt x="1428522" y="519281"/>
                </a:moveTo>
                <a:lnTo>
                  <a:pt x="1448178" y="582602"/>
                </a:lnTo>
                <a:lnTo>
                  <a:pt x="1455792" y="632493"/>
                </a:lnTo>
                <a:lnTo>
                  <a:pt x="875722" y="1447179"/>
                </a:lnTo>
                <a:lnTo>
                  <a:pt x="806314" y="1457772"/>
                </a:lnTo>
                <a:lnTo>
                  <a:pt x="758585" y="1460182"/>
                </a:lnTo>
                <a:close/>
                <a:moveTo>
                  <a:pt x="1363868" y="368488"/>
                </a:moveTo>
                <a:lnTo>
                  <a:pt x="1405554" y="445289"/>
                </a:lnTo>
                <a:lnTo>
                  <a:pt x="1409048" y="456546"/>
                </a:lnTo>
                <a:lnTo>
                  <a:pt x="694790" y="1459694"/>
                </a:lnTo>
                <a:lnTo>
                  <a:pt x="656726" y="1457772"/>
                </a:lnTo>
                <a:lnTo>
                  <a:pt x="594988" y="1448350"/>
                </a:lnTo>
                <a:close/>
                <a:moveTo>
                  <a:pt x="157279" y="281825"/>
                </a:moveTo>
                <a:lnTo>
                  <a:pt x="110716" y="347220"/>
                </a:lnTo>
                <a:lnTo>
                  <a:pt x="124932" y="321029"/>
                </a:lnTo>
                <a:close/>
                <a:moveTo>
                  <a:pt x="1277736" y="247858"/>
                </a:moveTo>
                <a:lnTo>
                  <a:pt x="1335643" y="318042"/>
                </a:lnTo>
                <a:lnTo>
                  <a:pt x="541454" y="1433451"/>
                </a:lnTo>
                <a:lnTo>
                  <a:pt x="453102" y="1406025"/>
                </a:lnTo>
                <a:close/>
                <a:moveTo>
                  <a:pt x="1174399" y="151394"/>
                </a:moveTo>
                <a:lnTo>
                  <a:pt x="1242355" y="207464"/>
                </a:lnTo>
                <a:lnTo>
                  <a:pt x="406084" y="1381974"/>
                </a:lnTo>
                <a:lnTo>
                  <a:pt x="328276" y="1339741"/>
                </a:lnTo>
                <a:close/>
                <a:moveTo>
                  <a:pt x="1055239" y="77152"/>
                </a:moveTo>
                <a:lnTo>
                  <a:pt x="1133047" y="119385"/>
                </a:lnTo>
                <a:lnTo>
                  <a:pt x="287142" y="1307427"/>
                </a:lnTo>
                <a:lnTo>
                  <a:pt x="219185" y="1251357"/>
                </a:lnTo>
                <a:close/>
                <a:moveTo>
                  <a:pt x="502385" y="38735"/>
                </a:moveTo>
                <a:lnTo>
                  <a:pt x="674" y="743369"/>
                </a:lnTo>
                <a:lnTo>
                  <a:pt x="0" y="730029"/>
                </a:lnTo>
                <a:cubicBezTo>
                  <a:pt x="0" y="679528"/>
                  <a:pt x="5117" y="630223"/>
                  <a:pt x="14862" y="582602"/>
                </a:cubicBezTo>
                <a:lnTo>
                  <a:pt x="20736" y="563680"/>
                </a:lnTo>
                <a:lnTo>
                  <a:pt x="341546" y="113114"/>
                </a:lnTo>
                <a:lnTo>
                  <a:pt x="446780" y="55996"/>
                </a:lnTo>
                <a:close/>
                <a:moveTo>
                  <a:pt x="919637" y="26002"/>
                </a:moveTo>
                <a:lnTo>
                  <a:pt x="1007988" y="53428"/>
                </a:lnTo>
                <a:lnTo>
                  <a:pt x="184026" y="1210651"/>
                </a:lnTo>
                <a:lnTo>
                  <a:pt x="126119" y="1140467"/>
                </a:lnTo>
                <a:close/>
                <a:moveTo>
                  <a:pt x="765953" y="248"/>
                </a:moveTo>
                <a:lnTo>
                  <a:pt x="806314" y="2286"/>
                </a:lnTo>
                <a:lnTo>
                  <a:pt x="865905" y="11381"/>
                </a:lnTo>
                <a:lnTo>
                  <a:pt x="98143" y="1089673"/>
                </a:lnTo>
                <a:lnTo>
                  <a:pt x="57487" y="1014770"/>
                </a:lnTo>
                <a:lnTo>
                  <a:pt x="53269" y="1001184"/>
                </a:lnTo>
                <a:close/>
                <a:moveTo>
                  <a:pt x="701986" y="0"/>
                </a:moveTo>
                <a:lnTo>
                  <a:pt x="33795" y="938449"/>
                </a:lnTo>
                <a:lnTo>
                  <a:pt x="14862" y="877456"/>
                </a:lnTo>
                <a:lnTo>
                  <a:pt x="6828" y="824812"/>
                </a:lnTo>
                <a:lnTo>
                  <a:pt x="584647" y="13286"/>
                </a:lnTo>
                <a:lnTo>
                  <a:pt x="656726" y="2286"/>
                </a:lnTo>
                <a:close/>
              </a:path>
            </a:pathLst>
          </a:custGeom>
          <a:solidFill>
            <a:srgbClr val="C8B5F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ea typeface="字魂105号-简雅黑" panose="00000500000000000000" pitchFamily="2" charset="-122"/>
            </a:endParaRPr>
          </a:p>
        </p:txBody>
      </p:sp>
      <p:sp>
        <p:nvSpPr>
          <p:cNvPr id="28" name="任意多边形 27"/>
          <p:cNvSpPr/>
          <p:nvPr/>
        </p:nvSpPr>
        <p:spPr>
          <a:xfrm>
            <a:off x="7319645" y="5955030"/>
            <a:ext cx="4538345" cy="4528820"/>
          </a:xfrm>
          <a:custGeom>
            <a:avLst/>
            <a:gdLst>
              <a:gd name="connsiteX0" fmla="*/ 1359960 w 1463040"/>
              <a:gd name="connsiteY0" fmla="*/ 1098770 h 1460182"/>
              <a:gd name="connsiteX1" fmla="*/ 1338108 w 1463040"/>
              <a:gd name="connsiteY1" fmla="*/ 1139029 h 1460182"/>
              <a:gd name="connsiteX2" fmla="*/ 1288387 w 1463040"/>
              <a:gd name="connsiteY2" fmla="*/ 1199290 h 1460182"/>
              <a:gd name="connsiteX3" fmla="*/ 1462209 w 1463040"/>
              <a:gd name="connsiteY3" fmla="*/ 713567 h 1460182"/>
              <a:gd name="connsiteX4" fmla="*/ 1463040 w 1463040"/>
              <a:gd name="connsiteY4" fmla="*/ 730029 h 1460182"/>
              <a:gd name="connsiteX5" fmla="*/ 1448178 w 1463040"/>
              <a:gd name="connsiteY5" fmla="*/ 877456 h 1460182"/>
              <a:gd name="connsiteX6" fmla="*/ 1444145 w 1463040"/>
              <a:gd name="connsiteY6" fmla="*/ 890450 h 1460182"/>
              <a:gd name="connsiteX7" fmla="*/ 1117614 w 1463040"/>
              <a:gd name="connsiteY7" fmla="*/ 1349050 h 1460182"/>
              <a:gd name="connsiteX8" fmla="*/ 1016261 w 1463040"/>
              <a:gd name="connsiteY8" fmla="*/ 1404063 h 1460182"/>
              <a:gd name="connsiteX9" fmla="*/ 957599 w 1463040"/>
              <a:gd name="connsiteY9" fmla="*/ 1422272 h 1460182"/>
              <a:gd name="connsiteX10" fmla="*/ 1428522 w 1463040"/>
              <a:gd name="connsiteY10" fmla="*/ 519281 h 1460182"/>
              <a:gd name="connsiteX11" fmla="*/ 1448178 w 1463040"/>
              <a:gd name="connsiteY11" fmla="*/ 582602 h 1460182"/>
              <a:gd name="connsiteX12" fmla="*/ 1455792 w 1463040"/>
              <a:gd name="connsiteY12" fmla="*/ 632493 h 1460182"/>
              <a:gd name="connsiteX13" fmla="*/ 875722 w 1463040"/>
              <a:gd name="connsiteY13" fmla="*/ 1447179 h 1460182"/>
              <a:gd name="connsiteX14" fmla="*/ 806314 w 1463040"/>
              <a:gd name="connsiteY14" fmla="*/ 1457772 h 1460182"/>
              <a:gd name="connsiteX15" fmla="*/ 758585 w 1463040"/>
              <a:gd name="connsiteY15" fmla="*/ 1460182 h 1460182"/>
              <a:gd name="connsiteX16" fmla="*/ 1363868 w 1463040"/>
              <a:gd name="connsiteY16" fmla="*/ 368488 h 1460182"/>
              <a:gd name="connsiteX17" fmla="*/ 1405554 w 1463040"/>
              <a:gd name="connsiteY17" fmla="*/ 445289 h 1460182"/>
              <a:gd name="connsiteX18" fmla="*/ 1409048 w 1463040"/>
              <a:gd name="connsiteY18" fmla="*/ 456546 h 1460182"/>
              <a:gd name="connsiteX19" fmla="*/ 694790 w 1463040"/>
              <a:gd name="connsiteY19" fmla="*/ 1459694 h 1460182"/>
              <a:gd name="connsiteX20" fmla="*/ 656726 w 1463040"/>
              <a:gd name="connsiteY20" fmla="*/ 1457772 h 1460182"/>
              <a:gd name="connsiteX21" fmla="*/ 594988 w 1463040"/>
              <a:gd name="connsiteY21" fmla="*/ 1448350 h 1460182"/>
              <a:gd name="connsiteX22" fmla="*/ 157279 w 1463040"/>
              <a:gd name="connsiteY22" fmla="*/ 281825 h 1460182"/>
              <a:gd name="connsiteX23" fmla="*/ 110716 w 1463040"/>
              <a:gd name="connsiteY23" fmla="*/ 347220 h 1460182"/>
              <a:gd name="connsiteX24" fmla="*/ 124932 w 1463040"/>
              <a:gd name="connsiteY24" fmla="*/ 321029 h 1460182"/>
              <a:gd name="connsiteX25" fmla="*/ 1277736 w 1463040"/>
              <a:gd name="connsiteY25" fmla="*/ 247858 h 1460182"/>
              <a:gd name="connsiteX26" fmla="*/ 1335643 w 1463040"/>
              <a:gd name="connsiteY26" fmla="*/ 318042 h 1460182"/>
              <a:gd name="connsiteX27" fmla="*/ 541454 w 1463040"/>
              <a:gd name="connsiteY27" fmla="*/ 1433451 h 1460182"/>
              <a:gd name="connsiteX28" fmla="*/ 453102 w 1463040"/>
              <a:gd name="connsiteY28" fmla="*/ 1406025 h 1460182"/>
              <a:gd name="connsiteX29" fmla="*/ 1174399 w 1463040"/>
              <a:gd name="connsiteY29" fmla="*/ 151394 h 1460182"/>
              <a:gd name="connsiteX30" fmla="*/ 1242355 w 1463040"/>
              <a:gd name="connsiteY30" fmla="*/ 207464 h 1460182"/>
              <a:gd name="connsiteX31" fmla="*/ 406084 w 1463040"/>
              <a:gd name="connsiteY31" fmla="*/ 1381974 h 1460182"/>
              <a:gd name="connsiteX32" fmla="*/ 328276 w 1463040"/>
              <a:gd name="connsiteY32" fmla="*/ 1339741 h 1460182"/>
              <a:gd name="connsiteX33" fmla="*/ 1055239 w 1463040"/>
              <a:gd name="connsiteY33" fmla="*/ 77152 h 1460182"/>
              <a:gd name="connsiteX34" fmla="*/ 1133047 w 1463040"/>
              <a:gd name="connsiteY34" fmla="*/ 119385 h 1460182"/>
              <a:gd name="connsiteX35" fmla="*/ 287142 w 1463040"/>
              <a:gd name="connsiteY35" fmla="*/ 1307427 h 1460182"/>
              <a:gd name="connsiteX36" fmla="*/ 219185 w 1463040"/>
              <a:gd name="connsiteY36" fmla="*/ 1251357 h 1460182"/>
              <a:gd name="connsiteX37" fmla="*/ 502385 w 1463040"/>
              <a:gd name="connsiteY37" fmla="*/ 38735 h 1460182"/>
              <a:gd name="connsiteX38" fmla="*/ 674 w 1463040"/>
              <a:gd name="connsiteY38" fmla="*/ 743369 h 1460182"/>
              <a:gd name="connsiteX39" fmla="*/ 0 w 1463040"/>
              <a:gd name="connsiteY39" fmla="*/ 730029 h 1460182"/>
              <a:gd name="connsiteX40" fmla="*/ 14862 w 1463040"/>
              <a:gd name="connsiteY40" fmla="*/ 582602 h 1460182"/>
              <a:gd name="connsiteX41" fmla="*/ 20736 w 1463040"/>
              <a:gd name="connsiteY41" fmla="*/ 563680 h 1460182"/>
              <a:gd name="connsiteX42" fmla="*/ 341546 w 1463040"/>
              <a:gd name="connsiteY42" fmla="*/ 113114 h 1460182"/>
              <a:gd name="connsiteX43" fmla="*/ 446780 w 1463040"/>
              <a:gd name="connsiteY43" fmla="*/ 55996 h 1460182"/>
              <a:gd name="connsiteX44" fmla="*/ 919637 w 1463040"/>
              <a:gd name="connsiteY44" fmla="*/ 26002 h 1460182"/>
              <a:gd name="connsiteX45" fmla="*/ 1007988 w 1463040"/>
              <a:gd name="connsiteY45" fmla="*/ 53428 h 1460182"/>
              <a:gd name="connsiteX46" fmla="*/ 184026 w 1463040"/>
              <a:gd name="connsiteY46" fmla="*/ 1210651 h 1460182"/>
              <a:gd name="connsiteX47" fmla="*/ 126119 w 1463040"/>
              <a:gd name="connsiteY47" fmla="*/ 1140467 h 1460182"/>
              <a:gd name="connsiteX48" fmla="*/ 765953 w 1463040"/>
              <a:gd name="connsiteY48" fmla="*/ 248 h 1460182"/>
              <a:gd name="connsiteX49" fmla="*/ 806314 w 1463040"/>
              <a:gd name="connsiteY49" fmla="*/ 2286 h 1460182"/>
              <a:gd name="connsiteX50" fmla="*/ 865905 w 1463040"/>
              <a:gd name="connsiteY50" fmla="*/ 11381 h 1460182"/>
              <a:gd name="connsiteX51" fmla="*/ 98143 w 1463040"/>
              <a:gd name="connsiteY51" fmla="*/ 1089673 h 1460182"/>
              <a:gd name="connsiteX52" fmla="*/ 57487 w 1463040"/>
              <a:gd name="connsiteY52" fmla="*/ 1014770 h 1460182"/>
              <a:gd name="connsiteX53" fmla="*/ 53269 w 1463040"/>
              <a:gd name="connsiteY53" fmla="*/ 1001184 h 1460182"/>
              <a:gd name="connsiteX54" fmla="*/ 701986 w 1463040"/>
              <a:gd name="connsiteY54" fmla="*/ 0 h 1460182"/>
              <a:gd name="connsiteX55" fmla="*/ 33795 w 1463040"/>
              <a:gd name="connsiteY55" fmla="*/ 938449 h 1460182"/>
              <a:gd name="connsiteX56" fmla="*/ 14862 w 1463040"/>
              <a:gd name="connsiteY56" fmla="*/ 877456 h 1460182"/>
              <a:gd name="connsiteX57" fmla="*/ 6828 w 1463040"/>
              <a:gd name="connsiteY57" fmla="*/ 824812 h 1460182"/>
              <a:gd name="connsiteX58" fmla="*/ 584647 w 1463040"/>
              <a:gd name="connsiteY58" fmla="*/ 13286 h 1460182"/>
              <a:gd name="connsiteX59" fmla="*/ 656726 w 1463040"/>
              <a:gd name="connsiteY59" fmla="*/ 2286 h 146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463040" h="1460182">
                <a:moveTo>
                  <a:pt x="1359960" y="1098770"/>
                </a:moveTo>
                <a:lnTo>
                  <a:pt x="1338108" y="1139029"/>
                </a:lnTo>
                <a:lnTo>
                  <a:pt x="1288387" y="1199290"/>
                </a:lnTo>
                <a:close/>
                <a:moveTo>
                  <a:pt x="1462209" y="713567"/>
                </a:moveTo>
                <a:lnTo>
                  <a:pt x="1463040" y="730029"/>
                </a:lnTo>
                <a:cubicBezTo>
                  <a:pt x="1463040" y="780530"/>
                  <a:pt x="1457923" y="829836"/>
                  <a:pt x="1448178" y="877456"/>
                </a:cubicBezTo>
                <a:lnTo>
                  <a:pt x="1444145" y="890450"/>
                </a:lnTo>
                <a:lnTo>
                  <a:pt x="1117614" y="1349050"/>
                </a:lnTo>
                <a:lnTo>
                  <a:pt x="1016261" y="1404063"/>
                </a:lnTo>
                <a:lnTo>
                  <a:pt x="957599" y="1422272"/>
                </a:lnTo>
                <a:close/>
                <a:moveTo>
                  <a:pt x="1428522" y="519281"/>
                </a:moveTo>
                <a:lnTo>
                  <a:pt x="1448178" y="582602"/>
                </a:lnTo>
                <a:lnTo>
                  <a:pt x="1455792" y="632493"/>
                </a:lnTo>
                <a:lnTo>
                  <a:pt x="875722" y="1447179"/>
                </a:lnTo>
                <a:lnTo>
                  <a:pt x="806314" y="1457772"/>
                </a:lnTo>
                <a:lnTo>
                  <a:pt x="758585" y="1460182"/>
                </a:lnTo>
                <a:close/>
                <a:moveTo>
                  <a:pt x="1363868" y="368488"/>
                </a:moveTo>
                <a:lnTo>
                  <a:pt x="1405554" y="445289"/>
                </a:lnTo>
                <a:lnTo>
                  <a:pt x="1409048" y="456546"/>
                </a:lnTo>
                <a:lnTo>
                  <a:pt x="694790" y="1459694"/>
                </a:lnTo>
                <a:lnTo>
                  <a:pt x="656726" y="1457772"/>
                </a:lnTo>
                <a:lnTo>
                  <a:pt x="594988" y="1448350"/>
                </a:lnTo>
                <a:close/>
                <a:moveTo>
                  <a:pt x="157279" y="281825"/>
                </a:moveTo>
                <a:lnTo>
                  <a:pt x="110716" y="347220"/>
                </a:lnTo>
                <a:lnTo>
                  <a:pt x="124932" y="321029"/>
                </a:lnTo>
                <a:close/>
                <a:moveTo>
                  <a:pt x="1277736" y="247858"/>
                </a:moveTo>
                <a:lnTo>
                  <a:pt x="1335643" y="318042"/>
                </a:lnTo>
                <a:lnTo>
                  <a:pt x="541454" y="1433451"/>
                </a:lnTo>
                <a:lnTo>
                  <a:pt x="453102" y="1406025"/>
                </a:lnTo>
                <a:close/>
                <a:moveTo>
                  <a:pt x="1174399" y="151394"/>
                </a:moveTo>
                <a:lnTo>
                  <a:pt x="1242355" y="207464"/>
                </a:lnTo>
                <a:lnTo>
                  <a:pt x="406084" y="1381974"/>
                </a:lnTo>
                <a:lnTo>
                  <a:pt x="328276" y="1339741"/>
                </a:lnTo>
                <a:close/>
                <a:moveTo>
                  <a:pt x="1055239" y="77152"/>
                </a:moveTo>
                <a:lnTo>
                  <a:pt x="1133047" y="119385"/>
                </a:lnTo>
                <a:lnTo>
                  <a:pt x="287142" y="1307427"/>
                </a:lnTo>
                <a:lnTo>
                  <a:pt x="219185" y="1251357"/>
                </a:lnTo>
                <a:close/>
                <a:moveTo>
                  <a:pt x="502385" y="38735"/>
                </a:moveTo>
                <a:lnTo>
                  <a:pt x="674" y="743369"/>
                </a:lnTo>
                <a:lnTo>
                  <a:pt x="0" y="730029"/>
                </a:lnTo>
                <a:cubicBezTo>
                  <a:pt x="0" y="679528"/>
                  <a:pt x="5117" y="630223"/>
                  <a:pt x="14862" y="582602"/>
                </a:cubicBezTo>
                <a:lnTo>
                  <a:pt x="20736" y="563680"/>
                </a:lnTo>
                <a:lnTo>
                  <a:pt x="341546" y="113114"/>
                </a:lnTo>
                <a:lnTo>
                  <a:pt x="446780" y="55996"/>
                </a:lnTo>
                <a:close/>
                <a:moveTo>
                  <a:pt x="919637" y="26002"/>
                </a:moveTo>
                <a:lnTo>
                  <a:pt x="1007988" y="53428"/>
                </a:lnTo>
                <a:lnTo>
                  <a:pt x="184026" y="1210651"/>
                </a:lnTo>
                <a:lnTo>
                  <a:pt x="126119" y="1140467"/>
                </a:lnTo>
                <a:close/>
                <a:moveTo>
                  <a:pt x="765953" y="248"/>
                </a:moveTo>
                <a:lnTo>
                  <a:pt x="806314" y="2286"/>
                </a:lnTo>
                <a:lnTo>
                  <a:pt x="865905" y="11381"/>
                </a:lnTo>
                <a:lnTo>
                  <a:pt x="98143" y="1089673"/>
                </a:lnTo>
                <a:lnTo>
                  <a:pt x="57487" y="1014770"/>
                </a:lnTo>
                <a:lnTo>
                  <a:pt x="53269" y="1001184"/>
                </a:lnTo>
                <a:close/>
                <a:moveTo>
                  <a:pt x="701986" y="0"/>
                </a:moveTo>
                <a:lnTo>
                  <a:pt x="33795" y="938449"/>
                </a:lnTo>
                <a:lnTo>
                  <a:pt x="14862" y="877456"/>
                </a:lnTo>
                <a:lnTo>
                  <a:pt x="6828" y="824812"/>
                </a:lnTo>
                <a:lnTo>
                  <a:pt x="584647" y="13286"/>
                </a:lnTo>
                <a:lnTo>
                  <a:pt x="656726" y="2286"/>
                </a:lnTo>
                <a:close/>
              </a:path>
            </a:pathLst>
          </a:custGeom>
          <a:solidFill>
            <a:srgbClr val="C8B5F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ea typeface="字魂105号-简雅黑" panose="00000500000000000000" pitchFamily="2" charset="-122"/>
            </a:endParaRPr>
          </a:p>
        </p:txBody>
      </p:sp>
      <p:sp>
        <p:nvSpPr>
          <p:cNvPr id="25" name="02"/>
          <p:cNvSpPr txBox="1"/>
          <p:nvPr/>
        </p:nvSpPr>
        <p:spPr>
          <a:xfrm>
            <a:off x="19108738" y="6334760"/>
            <a:ext cx="581025" cy="930910"/>
          </a:xfrm>
          <a:prstGeom prst="rect">
            <a:avLst/>
          </a:prstGeom>
          <a:ln w="12700">
            <a:miter lim="400000"/>
          </a:ln>
        </p:spPr>
        <p:txBody>
          <a:bodyPr wrap="none" lIns="50797" tIns="50797" rIns="50797" bIns="50797">
            <a:spAutoFit/>
          </a:bodyPr>
          <a:lstStyle>
            <a:lvl1pPr algn="l">
              <a:defRPr sz="8000">
                <a:solidFill>
                  <a:srgbClr val="383838"/>
                </a:solidFill>
                <a:latin typeface="DINPro-Regular"/>
                <a:ea typeface="DINPro-Regular"/>
                <a:cs typeface="DINPro-Regular"/>
                <a:sym typeface="DINPro-Regular"/>
              </a:defRPr>
            </a:lvl1pPr>
          </a:lstStyle>
          <a:p>
            <a:r>
              <a:rPr lang="en-US" sz="5400"/>
              <a:t>D</a:t>
            </a:r>
            <a:endParaRPr lang="en-US" sz="5400"/>
          </a:p>
        </p:txBody>
      </p:sp>
      <p:sp>
        <p:nvSpPr>
          <p:cNvPr id="256" name="Trade any assets"/>
          <p:cNvSpPr txBox="1"/>
          <p:nvPr/>
        </p:nvSpPr>
        <p:spPr>
          <a:xfrm>
            <a:off x="17675543" y="8075295"/>
            <a:ext cx="4164965" cy="469265"/>
          </a:xfrm>
          <a:prstGeom prst="rect">
            <a:avLst/>
          </a:prstGeom>
          <a:ln w="12700">
            <a:miter lim="400000"/>
          </a:ln>
        </p:spPr>
        <p:txBody>
          <a:bodyPr wrap="square" lIns="50797" tIns="50797" rIns="50797" bIns="50797">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200" spc="33">
                <a:solidFill>
                  <a:srgbClr val="325FB2"/>
                </a:solidFill>
                <a:latin typeface="DINPro-Black"/>
                <a:ea typeface="DINPro-Black"/>
                <a:cs typeface="DINPro-Black"/>
                <a:sym typeface="DINPro-Black"/>
              </a:defRPr>
            </a:lvl1pPr>
          </a:lstStyle>
          <a:p>
            <a:pPr algn="l"/>
            <a:r>
              <a:rPr sz="2400">
                <a:solidFill>
                  <a:schemeClr val="bg2">
                    <a:lumMod val="75000"/>
                  </a:schemeClr>
                </a:solidFill>
              </a:rPr>
              <a:t>Complex trading model</a:t>
            </a:r>
            <a:endParaRPr sz="2400">
              <a:solidFill>
                <a:schemeClr val="bg2">
                  <a:lumMod val="75000"/>
                </a:schemeClr>
              </a:solidFill>
            </a:endParaRPr>
          </a:p>
        </p:txBody>
      </p:sp>
      <p:sp>
        <p:nvSpPr>
          <p:cNvPr id="23" name="02"/>
          <p:cNvSpPr txBox="1"/>
          <p:nvPr/>
        </p:nvSpPr>
        <p:spPr>
          <a:xfrm>
            <a:off x="9330373" y="6334760"/>
            <a:ext cx="536575" cy="930910"/>
          </a:xfrm>
          <a:prstGeom prst="rect">
            <a:avLst/>
          </a:prstGeom>
          <a:ln w="12700">
            <a:miter lim="400000"/>
          </a:ln>
        </p:spPr>
        <p:txBody>
          <a:bodyPr wrap="none" lIns="50797" tIns="50797" rIns="50797" bIns="50797">
            <a:spAutoFit/>
          </a:bodyPr>
          <a:lstStyle>
            <a:lvl1pPr algn="l">
              <a:defRPr sz="8000">
                <a:solidFill>
                  <a:srgbClr val="383838"/>
                </a:solidFill>
                <a:latin typeface="DINPro-Regular"/>
                <a:ea typeface="DINPro-Regular"/>
                <a:cs typeface="DINPro-Regular"/>
                <a:sym typeface="DINPro-Regular"/>
              </a:defRPr>
            </a:lvl1pPr>
          </a:lstStyle>
          <a:p>
            <a:r>
              <a:rPr lang="en-US" sz="5400"/>
              <a:t>B</a:t>
            </a:r>
            <a:endParaRPr lang="en-US" sz="5400"/>
          </a:p>
        </p:txBody>
      </p:sp>
      <p:sp>
        <p:nvSpPr>
          <p:cNvPr id="5" name="Lower risk"/>
          <p:cNvSpPr txBox="1"/>
          <p:nvPr/>
        </p:nvSpPr>
        <p:spPr>
          <a:xfrm>
            <a:off x="7918768" y="8075295"/>
            <a:ext cx="3359785" cy="469265"/>
          </a:xfrm>
          <a:prstGeom prst="rect">
            <a:avLst/>
          </a:prstGeom>
          <a:ln w="12700">
            <a:miter lim="400000"/>
          </a:ln>
        </p:spPr>
        <p:txBody>
          <a:bodyPr wrap="none" lIns="50797" tIns="50797" rIns="50797" bIns="50797">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200" spc="33">
                <a:solidFill>
                  <a:srgbClr val="325FB2"/>
                </a:solidFill>
                <a:latin typeface="DINPro-Black"/>
                <a:ea typeface="DINPro-Black"/>
                <a:cs typeface="DINPro-Black"/>
                <a:sym typeface="DINPro-Black"/>
              </a:defRPr>
            </a:lvl1pPr>
          </a:lstStyle>
          <a:p>
            <a:pPr algn="l"/>
            <a:r>
              <a:rPr sz="2400">
                <a:solidFill>
                  <a:schemeClr val="bg2">
                    <a:lumMod val="75000"/>
                  </a:schemeClr>
                </a:solidFill>
              </a:rPr>
              <a:t>Limited Assets S</a:t>
            </a:r>
            <a:r>
              <a:rPr lang="en-US" sz="2400">
                <a:solidFill>
                  <a:schemeClr val="bg2">
                    <a:lumMod val="75000"/>
                  </a:schemeClr>
                </a:solidFill>
              </a:rPr>
              <a:t>cope</a:t>
            </a:r>
            <a:endParaRPr lang="en-US" sz="2400">
              <a:solidFill>
                <a:schemeClr val="bg2">
                  <a:lumMod val="75000"/>
                </a:schemeClr>
              </a:solidFill>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p:nvPr/>
        </p:nvSpPr>
        <p:spPr>
          <a:xfrm>
            <a:off x="-232410" y="0"/>
            <a:ext cx="24615140" cy="13717270"/>
          </a:xfrm>
          <a:prstGeom prst="rect">
            <a:avLst/>
          </a:prstGeom>
          <a:solidFill>
            <a:srgbClr val="E2CEFF">
              <a:alpha val="6000"/>
            </a:srgbClr>
          </a:solidFill>
          <a:ln>
            <a:noFill/>
          </a:ln>
        </p:spPr>
        <p:txBody>
          <a:bodyPr lIns="45713" tIns="22850" rIns="45713" bIns="22850" anchor="ctr" anchorCtr="0">
            <a:noAutofit/>
          </a:bodyPr>
          <a:p>
            <a:pPr algn="ctr"/>
            <a:endParaRPr>
              <a:solidFill>
                <a:schemeClr val="lt1"/>
              </a:solidFill>
              <a:latin typeface="思源黑体" panose="020B0400000000000000" pitchFamily="34" charset="-122"/>
              <a:ea typeface="思源黑体" panose="020B0400000000000000" pitchFamily="34" charset="-122"/>
              <a:cs typeface="Montserrat" panose="02000505000000020004"/>
              <a:sym typeface="思源黑体" panose="020B0400000000000000" pitchFamily="34" charset="-122"/>
            </a:endParaRPr>
          </a:p>
        </p:txBody>
      </p:sp>
      <p:sp>
        <p:nvSpPr>
          <p:cNvPr id="6" name="Shape 144"/>
          <p:cNvSpPr/>
          <p:nvPr/>
        </p:nvSpPr>
        <p:spPr>
          <a:xfrm>
            <a:off x="14147165" y="5196840"/>
            <a:ext cx="5382260" cy="5385435"/>
          </a:xfrm>
          <a:prstGeom prst="ellipse">
            <a:avLst/>
          </a:prstGeom>
          <a:solidFill>
            <a:schemeClr val="bg1">
              <a:lumMod val="95000"/>
              <a:alpha val="80000"/>
            </a:schemeClr>
          </a:solidFill>
          <a:ln>
            <a:noFill/>
          </a:ln>
        </p:spPr>
        <p:txBody>
          <a:bodyPr lIns="91413" tIns="45700" rIns="91413" bIns="45700" anchor="ctr" anchorCtr="0">
            <a:noAutofit/>
          </a:bodyPr>
          <a:p>
            <a:pPr algn="ctr"/>
            <a:endParaRPr sz="3200">
              <a:solidFill>
                <a:schemeClr val="dk1"/>
              </a:solidFill>
              <a:latin typeface="思源黑体" panose="020B0400000000000000" pitchFamily="34" charset="-122"/>
              <a:ea typeface="思源黑体" panose="020B0400000000000000" pitchFamily="34" charset="-122"/>
              <a:cs typeface="Montserrat" panose="02000505000000020004"/>
              <a:sym typeface="思源黑体" panose="020B0400000000000000" pitchFamily="34" charset="-122"/>
            </a:endParaRPr>
          </a:p>
        </p:txBody>
      </p:sp>
      <p:sp>
        <p:nvSpPr>
          <p:cNvPr id="7" name="Shape 144"/>
          <p:cNvSpPr/>
          <p:nvPr/>
        </p:nvSpPr>
        <p:spPr>
          <a:xfrm>
            <a:off x="4439285" y="5549265"/>
            <a:ext cx="5382260" cy="5385435"/>
          </a:xfrm>
          <a:prstGeom prst="ellipse">
            <a:avLst/>
          </a:prstGeom>
          <a:solidFill>
            <a:schemeClr val="bg1">
              <a:lumMod val="95000"/>
              <a:alpha val="80000"/>
            </a:schemeClr>
          </a:solidFill>
          <a:ln>
            <a:noFill/>
          </a:ln>
        </p:spPr>
        <p:txBody>
          <a:bodyPr lIns="91413" tIns="45700" rIns="91413" bIns="45700" anchor="ctr" anchorCtr="0">
            <a:noAutofit/>
          </a:bodyPr>
          <a:p>
            <a:pPr algn="ctr"/>
            <a:endParaRPr sz="3200">
              <a:solidFill>
                <a:schemeClr val="dk1"/>
              </a:solidFill>
              <a:latin typeface="思源黑体" panose="020B0400000000000000" pitchFamily="34" charset="-122"/>
              <a:ea typeface="思源黑体" panose="020B0400000000000000" pitchFamily="34" charset="-122"/>
              <a:cs typeface="Montserrat" panose="02000505000000020004"/>
              <a:sym typeface="思源黑体" panose="020B0400000000000000" pitchFamily="34" charset="-122"/>
            </a:endParaRPr>
          </a:p>
        </p:txBody>
      </p:sp>
      <p:sp>
        <p:nvSpPr>
          <p:cNvPr id="10" name="Shape 144"/>
          <p:cNvSpPr/>
          <p:nvPr/>
        </p:nvSpPr>
        <p:spPr>
          <a:xfrm>
            <a:off x="9350375" y="5549265"/>
            <a:ext cx="5382260" cy="5385435"/>
          </a:xfrm>
          <a:prstGeom prst="ellipse">
            <a:avLst/>
          </a:prstGeom>
          <a:solidFill>
            <a:srgbClr val="BAA2EC">
              <a:alpha val="80000"/>
            </a:srgbClr>
          </a:solidFill>
          <a:ln>
            <a:noFill/>
          </a:ln>
        </p:spPr>
        <p:txBody>
          <a:bodyPr lIns="91413" tIns="45700" rIns="91413" bIns="45700" anchor="ctr" anchorCtr="0">
            <a:noAutofit/>
          </a:bodyPr>
          <a:p>
            <a:pPr algn="ctr"/>
            <a:endParaRPr sz="3200">
              <a:solidFill>
                <a:schemeClr val="dk1"/>
              </a:solidFill>
              <a:latin typeface="思源黑体" panose="020B0400000000000000" pitchFamily="34" charset="-122"/>
              <a:ea typeface="思源黑体" panose="020B0400000000000000" pitchFamily="34" charset="-122"/>
              <a:cs typeface="Montserrat" panose="02000505000000020004"/>
              <a:sym typeface="思源黑体" panose="020B0400000000000000" pitchFamily="34" charset="-122"/>
            </a:endParaRPr>
          </a:p>
        </p:txBody>
      </p:sp>
      <p:sp>
        <p:nvSpPr>
          <p:cNvPr id="26" name="椭圆 25"/>
          <p:cNvSpPr/>
          <p:nvPr/>
        </p:nvSpPr>
        <p:spPr>
          <a:xfrm>
            <a:off x="9701505" y="5901983"/>
            <a:ext cx="4680000" cy="4680000"/>
          </a:xfrm>
          <a:prstGeom prst="ellipse">
            <a:avLst/>
          </a:prstGeom>
          <a:solidFill>
            <a:srgbClr val="FFFFFF"/>
          </a:solidFill>
          <a:ln w="25400" cap="flat">
            <a:solidFill>
              <a:schemeClr val="bg1"/>
            </a:solid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2438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5E5E5E"/>
              </a:solidFill>
              <a:effectLst/>
              <a:uFillTx/>
              <a:latin typeface="+mj-lt"/>
              <a:ea typeface="+mj-ea"/>
              <a:cs typeface="+mj-cs"/>
              <a:sym typeface="Helvetica"/>
            </a:endParaRPr>
          </a:p>
        </p:txBody>
      </p:sp>
      <p:sp>
        <p:nvSpPr>
          <p:cNvPr id="14" name="任意多边形 13"/>
          <p:cNvSpPr/>
          <p:nvPr/>
        </p:nvSpPr>
        <p:spPr>
          <a:xfrm>
            <a:off x="9772650" y="6019165"/>
            <a:ext cx="4538345" cy="4528820"/>
          </a:xfrm>
          <a:custGeom>
            <a:avLst/>
            <a:gdLst>
              <a:gd name="connsiteX0" fmla="*/ 1359960 w 1463040"/>
              <a:gd name="connsiteY0" fmla="*/ 1098770 h 1460182"/>
              <a:gd name="connsiteX1" fmla="*/ 1338108 w 1463040"/>
              <a:gd name="connsiteY1" fmla="*/ 1139029 h 1460182"/>
              <a:gd name="connsiteX2" fmla="*/ 1288387 w 1463040"/>
              <a:gd name="connsiteY2" fmla="*/ 1199290 h 1460182"/>
              <a:gd name="connsiteX3" fmla="*/ 1462209 w 1463040"/>
              <a:gd name="connsiteY3" fmla="*/ 713567 h 1460182"/>
              <a:gd name="connsiteX4" fmla="*/ 1463040 w 1463040"/>
              <a:gd name="connsiteY4" fmla="*/ 730029 h 1460182"/>
              <a:gd name="connsiteX5" fmla="*/ 1448178 w 1463040"/>
              <a:gd name="connsiteY5" fmla="*/ 877456 h 1460182"/>
              <a:gd name="connsiteX6" fmla="*/ 1444145 w 1463040"/>
              <a:gd name="connsiteY6" fmla="*/ 890450 h 1460182"/>
              <a:gd name="connsiteX7" fmla="*/ 1117614 w 1463040"/>
              <a:gd name="connsiteY7" fmla="*/ 1349050 h 1460182"/>
              <a:gd name="connsiteX8" fmla="*/ 1016261 w 1463040"/>
              <a:gd name="connsiteY8" fmla="*/ 1404063 h 1460182"/>
              <a:gd name="connsiteX9" fmla="*/ 957599 w 1463040"/>
              <a:gd name="connsiteY9" fmla="*/ 1422272 h 1460182"/>
              <a:gd name="connsiteX10" fmla="*/ 1428522 w 1463040"/>
              <a:gd name="connsiteY10" fmla="*/ 519281 h 1460182"/>
              <a:gd name="connsiteX11" fmla="*/ 1448178 w 1463040"/>
              <a:gd name="connsiteY11" fmla="*/ 582602 h 1460182"/>
              <a:gd name="connsiteX12" fmla="*/ 1455792 w 1463040"/>
              <a:gd name="connsiteY12" fmla="*/ 632493 h 1460182"/>
              <a:gd name="connsiteX13" fmla="*/ 875722 w 1463040"/>
              <a:gd name="connsiteY13" fmla="*/ 1447179 h 1460182"/>
              <a:gd name="connsiteX14" fmla="*/ 806314 w 1463040"/>
              <a:gd name="connsiteY14" fmla="*/ 1457772 h 1460182"/>
              <a:gd name="connsiteX15" fmla="*/ 758585 w 1463040"/>
              <a:gd name="connsiteY15" fmla="*/ 1460182 h 1460182"/>
              <a:gd name="connsiteX16" fmla="*/ 1363868 w 1463040"/>
              <a:gd name="connsiteY16" fmla="*/ 368488 h 1460182"/>
              <a:gd name="connsiteX17" fmla="*/ 1405554 w 1463040"/>
              <a:gd name="connsiteY17" fmla="*/ 445289 h 1460182"/>
              <a:gd name="connsiteX18" fmla="*/ 1409048 w 1463040"/>
              <a:gd name="connsiteY18" fmla="*/ 456546 h 1460182"/>
              <a:gd name="connsiteX19" fmla="*/ 694790 w 1463040"/>
              <a:gd name="connsiteY19" fmla="*/ 1459694 h 1460182"/>
              <a:gd name="connsiteX20" fmla="*/ 656726 w 1463040"/>
              <a:gd name="connsiteY20" fmla="*/ 1457772 h 1460182"/>
              <a:gd name="connsiteX21" fmla="*/ 594988 w 1463040"/>
              <a:gd name="connsiteY21" fmla="*/ 1448350 h 1460182"/>
              <a:gd name="connsiteX22" fmla="*/ 157279 w 1463040"/>
              <a:gd name="connsiteY22" fmla="*/ 281825 h 1460182"/>
              <a:gd name="connsiteX23" fmla="*/ 110716 w 1463040"/>
              <a:gd name="connsiteY23" fmla="*/ 347220 h 1460182"/>
              <a:gd name="connsiteX24" fmla="*/ 124932 w 1463040"/>
              <a:gd name="connsiteY24" fmla="*/ 321029 h 1460182"/>
              <a:gd name="connsiteX25" fmla="*/ 1277736 w 1463040"/>
              <a:gd name="connsiteY25" fmla="*/ 247858 h 1460182"/>
              <a:gd name="connsiteX26" fmla="*/ 1335643 w 1463040"/>
              <a:gd name="connsiteY26" fmla="*/ 318042 h 1460182"/>
              <a:gd name="connsiteX27" fmla="*/ 541454 w 1463040"/>
              <a:gd name="connsiteY27" fmla="*/ 1433451 h 1460182"/>
              <a:gd name="connsiteX28" fmla="*/ 453102 w 1463040"/>
              <a:gd name="connsiteY28" fmla="*/ 1406025 h 1460182"/>
              <a:gd name="connsiteX29" fmla="*/ 1174399 w 1463040"/>
              <a:gd name="connsiteY29" fmla="*/ 151394 h 1460182"/>
              <a:gd name="connsiteX30" fmla="*/ 1242355 w 1463040"/>
              <a:gd name="connsiteY30" fmla="*/ 207464 h 1460182"/>
              <a:gd name="connsiteX31" fmla="*/ 406084 w 1463040"/>
              <a:gd name="connsiteY31" fmla="*/ 1381974 h 1460182"/>
              <a:gd name="connsiteX32" fmla="*/ 328276 w 1463040"/>
              <a:gd name="connsiteY32" fmla="*/ 1339741 h 1460182"/>
              <a:gd name="connsiteX33" fmla="*/ 1055239 w 1463040"/>
              <a:gd name="connsiteY33" fmla="*/ 77152 h 1460182"/>
              <a:gd name="connsiteX34" fmla="*/ 1133047 w 1463040"/>
              <a:gd name="connsiteY34" fmla="*/ 119385 h 1460182"/>
              <a:gd name="connsiteX35" fmla="*/ 287142 w 1463040"/>
              <a:gd name="connsiteY35" fmla="*/ 1307427 h 1460182"/>
              <a:gd name="connsiteX36" fmla="*/ 219185 w 1463040"/>
              <a:gd name="connsiteY36" fmla="*/ 1251357 h 1460182"/>
              <a:gd name="connsiteX37" fmla="*/ 502385 w 1463040"/>
              <a:gd name="connsiteY37" fmla="*/ 38735 h 1460182"/>
              <a:gd name="connsiteX38" fmla="*/ 674 w 1463040"/>
              <a:gd name="connsiteY38" fmla="*/ 743369 h 1460182"/>
              <a:gd name="connsiteX39" fmla="*/ 0 w 1463040"/>
              <a:gd name="connsiteY39" fmla="*/ 730029 h 1460182"/>
              <a:gd name="connsiteX40" fmla="*/ 14862 w 1463040"/>
              <a:gd name="connsiteY40" fmla="*/ 582602 h 1460182"/>
              <a:gd name="connsiteX41" fmla="*/ 20736 w 1463040"/>
              <a:gd name="connsiteY41" fmla="*/ 563680 h 1460182"/>
              <a:gd name="connsiteX42" fmla="*/ 341546 w 1463040"/>
              <a:gd name="connsiteY42" fmla="*/ 113114 h 1460182"/>
              <a:gd name="connsiteX43" fmla="*/ 446780 w 1463040"/>
              <a:gd name="connsiteY43" fmla="*/ 55996 h 1460182"/>
              <a:gd name="connsiteX44" fmla="*/ 919637 w 1463040"/>
              <a:gd name="connsiteY44" fmla="*/ 26002 h 1460182"/>
              <a:gd name="connsiteX45" fmla="*/ 1007988 w 1463040"/>
              <a:gd name="connsiteY45" fmla="*/ 53428 h 1460182"/>
              <a:gd name="connsiteX46" fmla="*/ 184026 w 1463040"/>
              <a:gd name="connsiteY46" fmla="*/ 1210651 h 1460182"/>
              <a:gd name="connsiteX47" fmla="*/ 126119 w 1463040"/>
              <a:gd name="connsiteY47" fmla="*/ 1140467 h 1460182"/>
              <a:gd name="connsiteX48" fmla="*/ 765953 w 1463040"/>
              <a:gd name="connsiteY48" fmla="*/ 248 h 1460182"/>
              <a:gd name="connsiteX49" fmla="*/ 806314 w 1463040"/>
              <a:gd name="connsiteY49" fmla="*/ 2286 h 1460182"/>
              <a:gd name="connsiteX50" fmla="*/ 865905 w 1463040"/>
              <a:gd name="connsiteY50" fmla="*/ 11381 h 1460182"/>
              <a:gd name="connsiteX51" fmla="*/ 98143 w 1463040"/>
              <a:gd name="connsiteY51" fmla="*/ 1089673 h 1460182"/>
              <a:gd name="connsiteX52" fmla="*/ 57487 w 1463040"/>
              <a:gd name="connsiteY52" fmla="*/ 1014770 h 1460182"/>
              <a:gd name="connsiteX53" fmla="*/ 53269 w 1463040"/>
              <a:gd name="connsiteY53" fmla="*/ 1001184 h 1460182"/>
              <a:gd name="connsiteX54" fmla="*/ 701986 w 1463040"/>
              <a:gd name="connsiteY54" fmla="*/ 0 h 1460182"/>
              <a:gd name="connsiteX55" fmla="*/ 33795 w 1463040"/>
              <a:gd name="connsiteY55" fmla="*/ 938449 h 1460182"/>
              <a:gd name="connsiteX56" fmla="*/ 14862 w 1463040"/>
              <a:gd name="connsiteY56" fmla="*/ 877456 h 1460182"/>
              <a:gd name="connsiteX57" fmla="*/ 6828 w 1463040"/>
              <a:gd name="connsiteY57" fmla="*/ 824812 h 1460182"/>
              <a:gd name="connsiteX58" fmla="*/ 584647 w 1463040"/>
              <a:gd name="connsiteY58" fmla="*/ 13286 h 1460182"/>
              <a:gd name="connsiteX59" fmla="*/ 656726 w 1463040"/>
              <a:gd name="connsiteY59" fmla="*/ 2286 h 146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463040" h="1460182">
                <a:moveTo>
                  <a:pt x="1359960" y="1098770"/>
                </a:moveTo>
                <a:lnTo>
                  <a:pt x="1338108" y="1139029"/>
                </a:lnTo>
                <a:lnTo>
                  <a:pt x="1288387" y="1199290"/>
                </a:lnTo>
                <a:close/>
                <a:moveTo>
                  <a:pt x="1462209" y="713567"/>
                </a:moveTo>
                <a:lnTo>
                  <a:pt x="1463040" y="730029"/>
                </a:lnTo>
                <a:cubicBezTo>
                  <a:pt x="1463040" y="780530"/>
                  <a:pt x="1457923" y="829836"/>
                  <a:pt x="1448178" y="877456"/>
                </a:cubicBezTo>
                <a:lnTo>
                  <a:pt x="1444145" y="890450"/>
                </a:lnTo>
                <a:lnTo>
                  <a:pt x="1117614" y="1349050"/>
                </a:lnTo>
                <a:lnTo>
                  <a:pt x="1016261" y="1404063"/>
                </a:lnTo>
                <a:lnTo>
                  <a:pt x="957599" y="1422272"/>
                </a:lnTo>
                <a:close/>
                <a:moveTo>
                  <a:pt x="1428522" y="519281"/>
                </a:moveTo>
                <a:lnTo>
                  <a:pt x="1448178" y="582602"/>
                </a:lnTo>
                <a:lnTo>
                  <a:pt x="1455792" y="632493"/>
                </a:lnTo>
                <a:lnTo>
                  <a:pt x="875722" y="1447179"/>
                </a:lnTo>
                <a:lnTo>
                  <a:pt x="806314" y="1457772"/>
                </a:lnTo>
                <a:lnTo>
                  <a:pt x="758585" y="1460182"/>
                </a:lnTo>
                <a:close/>
                <a:moveTo>
                  <a:pt x="1363868" y="368488"/>
                </a:moveTo>
                <a:lnTo>
                  <a:pt x="1405554" y="445289"/>
                </a:lnTo>
                <a:lnTo>
                  <a:pt x="1409048" y="456546"/>
                </a:lnTo>
                <a:lnTo>
                  <a:pt x="694790" y="1459694"/>
                </a:lnTo>
                <a:lnTo>
                  <a:pt x="656726" y="1457772"/>
                </a:lnTo>
                <a:lnTo>
                  <a:pt x="594988" y="1448350"/>
                </a:lnTo>
                <a:close/>
                <a:moveTo>
                  <a:pt x="157279" y="281825"/>
                </a:moveTo>
                <a:lnTo>
                  <a:pt x="110716" y="347220"/>
                </a:lnTo>
                <a:lnTo>
                  <a:pt x="124932" y="321029"/>
                </a:lnTo>
                <a:close/>
                <a:moveTo>
                  <a:pt x="1277736" y="247858"/>
                </a:moveTo>
                <a:lnTo>
                  <a:pt x="1335643" y="318042"/>
                </a:lnTo>
                <a:lnTo>
                  <a:pt x="541454" y="1433451"/>
                </a:lnTo>
                <a:lnTo>
                  <a:pt x="453102" y="1406025"/>
                </a:lnTo>
                <a:close/>
                <a:moveTo>
                  <a:pt x="1174399" y="151394"/>
                </a:moveTo>
                <a:lnTo>
                  <a:pt x="1242355" y="207464"/>
                </a:lnTo>
                <a:lnTo>
                  <a:pt x="406084" y="1381974"/>
                </a:lnTo>
                <a:lnTo>
                  <a:pt x="328276" y="1339741"/>
                </a:lnTo>
                <a:close/>
                <a:moveTo>
                  <a:pt x="1055239" y="77152"/>
                </a:moveTo>
                <a:lnTo>
                  <a:pt x="1133047" y="119385"/>
                </a:lnTo>
                <a:lnTo>
                  <a:pt x="287142" y="1307427"/>
                </a:lnTo>
                <a:lnTo>
                  <a:pt x="219185" y="1251357"/>
                </a:lnTo>
                <a:close/>
                <a:moveTo>
                  <a:pt x="502385" y="38735"/>
                </a:moveTo>
                <a:lnTo>
                  <a:pt x="674" y="743369"/>
                </a:lnTo>
                <a:lnTo>
                  <a:pt x="0" y="730029"/>
                </a:lnTo>
                <a:cubicBezTo>
                  <a:pt x="0" y="679528"/>
                  <a:pt x="5117" y="630223"/>
                  <a:pt x="14862" y="582602"/>
                </a:cubicBezTo>
                <a:lnTo>
                  <a:pt x="20736" y="563680"/>
                </a:lnTo>
                <a:lnTo>
                  <a:pt x="341546" y="113114"/>
                </a:lnTo>
                <a:lnTo>
                  <a:pt x="446780" y="55996"/>
                </a:lnTo>
                <a:close/>
                <a:moveTo>
                  <a:pt x="919637" y="26002"/>
                </a:moveTo>
                <a:lnTo>
                  <a:pt x="1007988" y="53428"/>
                </a:lnTo>
                <a:lnTo>
                  <a:pt x="184026" y="1210651"/>
                </a:lnTo>
                <a:lnTo>
                  <a:pt x="126119" y="1140467"/>
                </a:lnTo>
                <a:close/>
                <a:moveTo>
                  <a:pt x="765953" y="248"/>
                </a:moveTo>
                <a:lnTo>
                  <a:pt x="806314" y="2286"/>
                </a:lnTo>
                <a:lnTo>
                  <a:pt x="865905" y="11381"/>
                </a:lnTo>
                <a:lnTo>
                  <a:pt x="98143" y="1089673"/>
                </a:lnTo>
                <a:lnTo>
                  <a:pt x="57487" y="1014770"/>
                </a:lnTo>
                <a:lnTo>
                  <a:pt x="53269" y="1001184"/>
                </a:lnTo>
                <a:close/>
                <a:moveTo>
                  <a:pt x="701986" y="0"/>
                </a:moveTo>
                <a:lnTo>
                  <a:pt x="33795" y="938449"/>
                </a:lnTo>
                <a:lnTo>
                  <a:pt x="14862" y="877456"/>
                </a:lnTo>
                <a:lnTo>
                  <a:pt x="6828" y="824812"/>
                </a:lnTo>
                <a:lnTo>
                  <a:pt x="584647" y="13286"/>
                </a:lnTo>
                <a:lnTo>
                  <a:pt x="656726" y="2286"/>
                </a:lnTo>
                <a:close/>
              </a:path>
            </a:pathLst>
          </a:custGeom>
          <a:solidFill>
            <a:srgbClr val="C8B5F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ea typeface="字魂105号-简雅黑" panose="00000500000000000000" pitchFamily="2" charset="-122"/>
            </a:endParaRPr>
          </a:p>
        </p:txBody>
      </p:sp>
      <p:sp>
        <p:nvSpPr>
          <p:cNvPr id="16" name="Freeform 17"/>
          <p:cNvSpPr/>
          <p:nvPr/>
        </p:nvSpPr>
        <p:spPr bwMode="auto">
          <a:xfrm rot="5400000">
            <a:off x="805180" y="10704830"/>
            <a:ext cx="1710690" cy="3464560"/>
          </a:xfrm>
          <a:custGeom>
            <a:avLst/>
            <a:gdLst>
              <a:gd name="T0" fmla="*/ 319 w 319"/>
              <a:gd name="T1" fmla="*/ 543 h 648"/>
              <a:gd name="T2" fmla="*/ 319 w 319"/>
              <a:gd name="T3" fmla="*/ 543 h 648"/>
              <a:gd name="T4" fmla="*/ 103 w 319"/>
              <a:gd name="T5" fmla="*/ 328 h 648"/>
              <a:gd name="T6" fmla="*/ 319 w 319"/>
              <a:gd name="T7" fmla="*/ 112 h 648"/>
              <a:gd name="T8" fmla="*/ 319 w 319"/>
              <a:gd name="T9" fmla="*/ 112 h 648"/>
              <a:gd name="T10" fmla="*/ 319 w 319"/>
              <a:gd name="T11" fmla="*/ 0 h 648"/>
              <a:gd name="T12" fmla="*/ 0 w 319"/>
              <a:gd name="T13" fmla="*/ 324 h 648"/>
              <a:gd name="T14" fmla="*/ 319 w 319"/>
              <a:gd name="T15" fmla="*/ 648 h 648"/>
              <a:gd name="T16" fmla="*/ 319 w 319"/>
              <a:gd name="T17" fmla="*/ 543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648">
                <a:moveTo>
                  <a:pt x="319" y="543"/>
                </a:moveTo>
                <a:cubicBezTo>
                  <a:pt x="319" y="543"/>
                  <a:pt x="319" y="543"/>
                  <a:pt x="319" y="543"/>
                </a:cubicBezTo>
                <a:cubicBezTo>
                  <a:pt x="200" y="543"/>
                  <a:pt x="103" y="447"/>
                  <a:pt x="103" y="328"/>
                </a:cubicBezTo>
                <a:cubicBezTo>
                  <a:pt x="103" y="208"/>
                  <a:pt x="200" y="112"/>
                  <a:pt x="319" y="112"/>
                </a:cubicBezTo>
                <a:cubicBezTo>
                  <a:pt x="319" y="112"/>
                  <a:pt x="319" y="112"/>
                  <a:pt x="319" y="112"/>
                </a:cubicBezTo>
                <a:cubicBezTo>
                  <a:pt x="319" y="0"/>
                  <a:pt x="319" y="0"/>
                  <a:pt x="319" y="0"/>
                </a:cubicBezTo>
                <a:cubicBezTo>
                  <a:pt x="143" y="3"/>
                  <a:pt x="0" y="146"/>
                  <a:pt x="0" y="324"/>
                </a:cubicBezTo>
                <a:cubicBezTo>
                  <a:pt x="0" y="501"/>
                  <a:pt x="143" y="645"/>
                  <a:pt x="319" y="648"/>
                </a:cubicBezTo>
                <a:lnTo>
                  <a:pt x="319" y="543"/>
                </a:lnTo>
                <a:close/>
              </a:path>
            </a:pathLst>
          </a:custGeom>
          <a:solidFill>
            <a:srgbClr val="BAA2EC"/>
          </a:solidFill>
          <a:ln>
            <a:noFill/>
          </a:ln>
        </p:spPr>
        <p:txBody>
          <a:bodyPr vert="horz" wrap="square" lIns="45542" tIns="22771" rIns="45542" bIns="22771" numCol="1" anchor="t" anchorCtr="0" compatLnSpc="1"/>
          <a:p>
            <a:endParaRPr lang="en-ID" sz="895">
              <a:cs typeface="+mn-ea"/>
              <a:sym typeface="+mn-lt"/>
            </a:endParaRPr>
          </a:p>
        </p:txBody>
      </p:sp>
      <p:sp>
        <p:nvSpPr>
          <p:cNvPr id="258" name="Lower risk"/>
          <p:cNvSpPr txBox="1"/>
          <p:nvPr/>
        </p:nvSpPr>
        <p:spPr>
          <a:xfrm>
            <a:off x="9606561" y="8037708"/>
            <a:ext cx="4931410" cy="838835"/>
          </a:xfrm>
          <a:prstGeom prst="rect">
            <a:avLst/>
          </a:prstGeom>
          <a:ln w="12700">
            <a:miter lim="400000"/>
          </a:ln>
        </p:spPr>
        <p:txBody>
          <a:bodyPr wrap="square" lIns="50797" tIns="50797" rIns="50797" bIns="50797">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200" spc="33">
                <a:solidFill>
                  <a:srgbClr val="325FB2"/>
                </a:solidFill>
                <a:latin typeface="DINPro-Black"/>
                <a:ea typeface="DINPro-Black"/>
                <a:cs typeface="DINPro-Black"/>
                <a:sym typeface="DINPro-Black"/>
              </a:defRPr>
            </a:lvl1pPr>
          </a:lstStyle>
          <a:p>
            <a:pPr algn="ctr"/>
            <a:r>
              <a:rPr sz="2400">
                <a:solidFill>
                  <a:schemeClr val="bg2">
                    <a:lumMod val="75000"/>
                  </a:schemeClr>
                </a:solidFill>
              </a:rPr>
              <a:t>Rich integration capabilities within the ecosystem</a:t>
            </a:r>
            <a:endParaRPr sz="2400">
              <a:solidFill>
                <a:schemeClr val="bg2">
                  <a:lumMod val="75000"/>
                </a:schemeClr>
              </a:solidFill>
            </a:endParaRPr>
          </a:p>
        </p:txBody>
      </p:sp>
      <p:sp>
        <p:nvSpPr>
          <p:cNvPr id="260" name="Algorithmic risk…"/>
          <p:cNvSpPr txBox="1"/>
          <p:nvPr/>
        </p:nvSpPr>
        <p:spPr>
          <a:xfrm>
            <a:off x="15029498" y="8037708"/>
            <a:ext cx="3617595" cy="838835"/>
          </a:xfrm>
          <a:prstGeom prst="rect">
            <a:avLst/>
          </a:prstGeom>
          <a:ln w="12700">
            <a:miter lim="400000"/>
          </a:ln>
        </p:spPr>
        <p:txBody>
          <a:bodyPr wrap="none" lIns="50797" tIns="50797" rIns="50797" bIns="50797">
            <a:spAutoFit/>
          </a:bodyPr>
          <a:lstStyle/>
          <a:p>
            <a:pPr algn="ctr" defTabSz="914400">
              <a:defRPr sz="3200">
                <a:solidFill>
                  <a:srgbClr val="FFFFFF"/>
                </a:solidFill>
                <a:latin typeface="DINPro-Bold"/>
                <a:ea typeface="DINPro-Bold"/>
                <a:cs typeface="DINPro-Bold"/>
                <a:sym typeface="DINPro-Bold"/>
              </a:defRPr>
            </a:pPr>
            <a:r>
              <a:rPr sz="2400">
                <a:solidFill>
                  <a:schemeClr val="bg2">
                    <a:lumMod val="75000"/>
                  </a:schemeClr>
                </a:solidFill>
              </a:rPr>
              <a:t>Essential and critical </a:t>
            </a:r>
            <a:endParaRPr sz="2400">
              <a:solidFill>
                <a:schemeClr val="bg2">
                  <a:lumMod val="75000"/>
                </a:schemeClr>
              </a:solidFill>
            </a:endParaRPr>
          </a:p>
          <a:p>
            <a:pPr algn="ctr" defTabSz="914400">
              <a:defRPr sz="3200">
                <a:solidFill>
                  <a:srgbClr val="FFFFFF"/>
                </a:solidFill>
                <a:latin typeface="DINPro-Bold"/>
                <a:ea typeface="DINPro-Bold"/>
                <a:cs typeface="DINPro-Bold"/>
                <a:sym typeface="DINPro-Bold"/>
              </a:defRPr>
            </a:pPr>
            <a:r>
              <a:rPr sz="2400">
                <a:solidFill>
                  <a:schemeClr val="bg2">
                    <a:lumMod val="75000"/>
                  </a:schemeClr>
                </a:solidFill>
              </a:rPr>
              <a:t>components within DeFi</a:t>
            </a:r>
            <a:endParaRPr sz="2400">
              <a:solidFill>
                <a:schemeClr val="bg2">
                  <a:lumMod val="75000"/>
                </a:schemeClr>
              </a:solidFill>
            </a:endParaRPr>
          </a:p>
        </p:txBody>
      </p:sp>
      <p:sp>
        <p:nvSpPr>
          <p:cNvPr id="261" name="Lower barrier"/>
          <p:cNvSpPr txBox="1"/>
          <p:nvPr/>
        </p:nvSpPr>
        <p:spPr>
          <a:xfrm>
            <a:off x="5276941" y="8037708"/>
            <a:ext cx="3706948" cy="838835"/>
          </a:xfrm>
          <a:prstGeom prst="rect">
            <a:avLst/>
          </a:prstGeom>
          <a:ln w="12700">
            <a:miter lim="400000"/>
          </a:ln>
        </p:spPr>
        <p:txBody>
          <a:bodyPr wrap="square" lIns="50797" tIns="50797" rIns="50797" bIns="50797">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200" spc="33">
                <a:solidFill>
                  <a:srgbClr val="325FB2"/>
                </a:solidFill>
                <a:latin typeface="DINPro-Black"/>
                <a:ea typeface="DINPro-Black"/>
                <a:cs typeface="DINPro-Black"/>
                <a:sym typeface="DINPro-Black"/>
              </a:defRPr>
            </a:lvl1pPr>
          </a:lstStyle>
          <a:p>
            <a:pPr algn="ctr"/>
            <a:r>
              <a:rPr sz="2400">
                <a:solidFill>
                  <a:schemeClr val="bg2">
                    <a:lumMod val="75000"/>
                  </a:schemeClr>
                </a:solidFill>
              </a:rPr>
              <a:t>Expand the asset s</a:t>
            </a:r>
            <a:r>
              <a:rPr lang="en-US" sz="2400">
                <a:solidFill>
                  <a:schemeClr val="bg2">
                    <a:lumMod val="75000"/>
                  </a:schemeClr>
                </a:solidFill>
              </a:rPr>
              <a:t>cope</a:t>
            </a:r>
            <a:r>
              <a:rPr sz="2400">
                <a:solidFill>
                  <a:schemeClr val="bg2">
                    <a:lumMod val="75000"/>
                  </a:schemeClr>
                </a:solidFill>
              </a:rPr>
              <a:t> of the DeFi ecosystem</a:t>
            </a:r>
            <a:endParaRPr sz="2400">
              <a:solidFill>
                <a:schemeClr val="bg2">
                  <a:lumMod val="75000"/>
                </a:schemeClr>
              </a:solidFill>
            </a:endParaRPr>
          </a:p>
        </p:txBody>
      </p:sp>
      <p:sp>
        <p:nvSpPr>
          <p:cNvPr id="237" name="Industry current challenges"/>
          <p:cNvSpPr txBox="1"/>
          <p:nvPr>
            <p:ph type="body" sz="quarter" idx="1"/>
          </p:nvPr>
        </p:nvSpPr>
        <p:spPr>
          <a:xfrm>
            <a:off x="1267433" y="2044303"/>
            <a:ext cx="18024859" cy="1583612"/>
          </a:xfrm>
          <a:prstGeom prst="rect">
            <a:avLst/>
          </a:prstGeom>
        </p:spPr>
        <p:txBody>
          <a:bodyPr>
            <a:noAutofit/>
          </a:bodyPr>
          <a:lstStyle>
            <a:lvl1pPr defTabSz="914400">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5400" spc="0"/>
            </a:lvl1pPr>
          </a:lstStyle>
          <a:p>
            <a:pPr algn="l"/>
            <a:r>
              <a:rPr>
                <a:sym typeface="+mn-ea"/>
              </a:rPr>
              <a:t>The </a:t>
            </a:r>
            <a:r>
              <a:rPr>
                <a:latin typeface="Helvetica Regular" charset="0"/>
                <a:cs typeface="Helvetica Regular" charset="0"/>
                <a:sym typeface="+mn-ea"/>
              </a:rPr>
              <a:t>existing </a:t>
            </a:r>
            <a:r>
              <a:rPr>
                <a:sym typeface="+mn-ea"/>
              </a:rPr>
              <a:t>problems and future potentials of</a:t>
            </a:r>
            <a:br>
              <a:rPr>
                <a:sym typeface="+mn-ea"/>
              </a:rPr>
            </a:br>
            <a:r>
              <a:rPr>
                <a:sym typeface="+mn-ea"/>
              </a:rPr>
              <a:t>synthetic asset</a:t>
            </a:r>
            <a:r>
              <a:rPr lang="en-US">
                <a:sym typeface="+mn-ea"/>
              </a:rPr>
              <a:t>s</a:t>
            </a:r>
            <a:endParaRPr lang="en-US" b="1">
              <a:latin typeface="Helvetica Bold" charset="0"/>
              <a:cs typeface="Helvetica Bold" charset="0"/>
              <a:sym typeface="+mn-ea"/>
            </a:endParaRPr>
          </a:p>
        </p:txBody>
      </p:sp>
      <p:sp>
        <p:nvSpPr>
          <p:cNvPr id="8" name="We are aiming to create a decentralized trading platform that can issue and trade any asset, implement algorithmic risk control, lower risk, low fees and high transaction speed."/>
          <p:cNvSpPr txBox="1"/>
          <p:nvPr/>
        </p:nvSpPr>
        <p:spPr>
          <a:xfrm>
            <a:off x="2029317" y="3759857"/>
            <a:ext cx="15050171" cy="598170"/>
          </a:xfrm>
          <a:prstGeom prst="rect">
            <a:avLst/>
          </a:prstGeom>
          <a:ln w="12700">
            <a:miter lim="400000"/>
          </a:ln>
        </p:spPr>
        <p:txBody>
          <a:bodyPr lIns="50797" tIns="50797" rIns="50797" bIns="50797" anchor="ctr">
            <a:spAutoFit/>
          </a:bodyPr>
          <a:lstStyle>
            <a:lvl1pPr algn="l" defTabSz="12700">
              <a:lnSpc>
                <a:spcPct val="12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700" spc="28">
                <a:solidFill>
                  <a:srgbClr val="383838"/>
                </a:solidFill>
                <a:latin typeface="DINPro-Regular"/>
                <a:ea typeface="DINPro-Regular"/>
                <a:cs typeface="DINPro-Regular"/>
                <a:sym typeface="DINPro-Regular"/>
              </a:defRPr>
            </a:lvl1pPr>
          </a:lstStyle>
          <a:p>
            <a:pPr algn="l"/>
            <a:r>
              <a:rPr lang="zh-CN">
                <a:ea typeface="宋体" charset="0"/>
              </a:rPr>
              <a:t>——</a:t>
            </a:r>
            <a:r>
              <a:rPr lang="zh-CN">
                <a:ea typeface="宋体" charset="0"/>
                <a:sym typeface="+mn-ea"/>
              </a:rPr>
              <a:t>2.The potential of synthetic assets</a:t>
            </a:r>
            <a:endParaRPr lang="zh-CN">
              <a:ea typeface="宋体" charset="0"/>
            </a:endParaRPr>
          </a:p>
        </p:txBody>
      </p:sp>
      <p:sp>
        <p:nvSpPr>
          <p:cNvPr id="148" name="形状"/>
          <p:cNvSpPr/>
          <p:nvPr/>
        </p:nvSpPr>
        <p:spPr>
          <a:xfrm>
            <a:off x="88" y="13292747"/>
            <a:ext cx="18771735" cy="423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62" y="0"/>
                </a:lnTo>
                <a:lnTo>
                  <a:pt x="21600" y="21600"/>
                </a:lnTo>
                <a:lnTo>
                  <a:pt x="0" y="21600"/>
                </a:lnTo>
                <a:lnTo>
                  <a:pt x="0" y="0"/>
                </a:lnTo>
                <a:close/>
              </a:path>
            </a:pathLst>
          </a:custGeom>
          <a:solidFill>
            <a:srgbClr val="5F6EF5"/>
          </a:solidFill>
          <a:ln w="12700">
            <a:miter lim="400000"/>
          </a:ln>
        </p:spPr>
        <p:txBody>
          <a:bodyPr lIns="50797" tIns="50797" rIns="50797" bIns="50797" anchor="ct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149" name="形状"/>
          <p:cNvSpPr/>
          <p:nvPr/>
        </p:nvSpPr>
        <p:spPr>
          <a:xfrm>
            <a:off x="18550258" y="13292747"/>
            <a:ext cx="19152716" cy="423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70" y="0"/>
                </a:lnTo>
                <a:lnTo>
                  <a:pt x="21600" y="21600"/>
                </a:lnTo>
                <a:lnTo>
                  <a:pt x="430" y="21600"/>
                </a:lnTo>
                <a:lnTo>
                  <a:pt x="0" y="0"/>
                </a:lnTo>
                <a:close/>
              </a:path>
            </a:pathLst>
          </a:custGeom>
          <a:solidFill>
            <a:srgbClr val="AC47F0"/>
          </a:solidFill>
          <a:ln w="12700">
            <a:miter lim="400000"/>
          </a:ln>
        </p:spPr>
        <p:txBody>
          <a:bodyPr lIns="50797" tIns="50797" rIns="50797" bIns="50797" anchor="ct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4" name="Lack of high-quality assets"/>
          <p:cNvSpPr txBox="1"/>
          <p:nvPr/>
        </p:nvSpPr>
        <p:spPr>
          <a:xfrm>
            <a:off x="2769472" y="334575"/>
            <a:ext cx="1464310" cy="157734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lIns="50797" tIns="50797" rIns="50797" bIns="50797"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83838"/>
                </a:solidFill>
                <a:latin typeface="DINPro-Bold"/>
                <a:ea typeface="DINPro-Bold"/>
                <a:cs typeface="DINPro-Bold"/>
                <a:sym typeface="DINPro-Bold"/>
              </a:defRPr>
            </a:lvl1pPr>
          </a:lstStyle>
          <a:p>
            <a:pPr algn="l"/>
            <a:r>
              <a:rPr lang="en-US" sz="9600" b="1">
                <a:ln>
                  <a:noFill/>
                </a:ln>
                <a:solidFill>
                  <a:schemeClr val="bg1">
                    <a:lumMod val="95000"/>
                  </a:schemeClr>
                </a:solidFill>
                <a:latin typeface="Helvetica Bold" charset="0"/>
                <a:cs typeface="Helvetica Bold" charset="0"/>
              </a:rPr>
              <a:t>02</a:t>
            </a:r>
            <a:endParaRPr lang="en-US" sz="9600" b="1">
              <a:ln>
                <a:noFill/>
              </a:ln>
              <a:solidFill>
                <a:schemeClr val="bg1">
                  <a:lumMod val="95000"/>
                </a:schemeClr>
              </a:solidFill>
              <a:latin typeface="Helvetica Bold" charset="0"/>
              <a:cs typeface="Helvetica Bold" charset="0"/>
            </a:endParaRPr>
          </a:p>
        </p:txBody>
      </p:sp>
      <p:sp>
        <p:nvSpPr>
          <p:cNvPr id="2" name="Freeform 17"/>
          <p:cNvSpPr/>
          <p:nvPr/>
        </p:nvSpPr>
        <p:spPr bwMode="auto">
          <a:xfrm>
            <a:off x="23650575" y="0"/>
            <a:ext cx="732155" cy="1482725"/>
          </a:xfrm>
          <a:custGeom>
            <a:avLst/>
            <a:gdLst>
              <a:gd name="T0" fmla="*/ 319 w 319"/>
              <a:gd name="T1" fmla="*/ 543 h 648"/>
              <a:gd name="T2" fmla="*/ 319 w 319"/>
              <a:gd name="T3" fmla="*/ 543 h 648"/>
              <a:gd name="T4" fmla="*/ 103 w 319"/>
              <a:gd name="T5" fmla="*/ 328 h 648"/>
              <a:gd name="T6" fmla="*/ 319 w 319"/>
              <a:gd name="T7" fmla="*/ 112 h 648"/>
              <a:gd name="T8" fmla="*/ 319 w 319"/>
              <a:gd name="T9" fmla="*/ 112 h 648"/>
              <a:gd name="T10" fmla="*/ 319 w 319"/>
              <a:gd name="T11" fmla="*/ 0 h 648"/>
              <a:gd name="T12" fmla="*/ 0 w 319"/>
              <a:gd name="T13" fmla="*/ 324 h 648"/>
              <a:gd name="T14" fmla="*/ 319 w 319"/>
              <a:gd name="T15" fmla="*/ 648 h 648"/>
              <a:gd name="T16" fmla="*/ 319 w 319"/>
              <a:gd name="T17" fmla="*/ 543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648">
                <a:moveTo>
                  <a:pt x="319" y="543"/>
                </a:moveTo>
                <a:cubicBezTo>
                  <a:pt x="319" y="543"/>
                  <a:pt x="319" y="543"/>
                  <a:pt x="319" y="543"/>
                </a:cubicBezTo>
                <a:cubicBezTo>
                  <a:pt x="200" y="543"/>
                  <a:pt x="103" y="447"/>
                  <a:pt x="103" y="328"/>
                </a:cubicBezTo>
                <a:cubicBezTo>
                  <a:pt x="103" y="208"/>
                  <a:pt x="200" y="112"/>
                  <a:pt x="319" y="112"/>
                </a:cubicBezTo>
                <a:cubicBezTo>
                  <a:pt x="319" y="112"/>
                  <a:pt x="319" y="112"/>
                  <a:pt x="319" y="112"/>
                </a:cubicBezTo>
                <a:cubicBezTo>
                  <a:pt x="319" y="0"/>
                  <a:pt x="319" y="0"/>
                  <a:pt x="319" y="0"/>
                </a:cubicBezTo>
                <a:cubicBezTo>
                  <a:pt x="143" y="3"/>
                  <a:pt x="0" y="146"/>
                  <a:pt x="0" y="324"/>
                </a:cubicBezTo>
                <a:cubicBezTo>
                  <a:pt x="0" y="501"/>
                  <a:pt x="143" y="645"/>
                  <a:pt x="319" y="648"/>
                </a:cubicBezTo>
                <a:lnTo>
                  <a:pt x="319" y="543"/>
                </a:lnTo>
                <a:close/>
              </a:path>
            </a:pathLst>
          </a:custGeom>
          <a:solidFill>
            <a:srgbClr val="AC47F0"/>
          </a:solidFill>
          <a:ln>
            <a:noFill/>
          </a:ln>
        </p:spPr>
        <p:txBody>
          <a:bodyPr vert="horz" wrap="square" lIns="45542" tIns="22771" rIns="45542" bIns="22771" numCol="1" anchor="t" anchorCtr="0" compatLnSpc="1"/>
          <a:p>
            <a:endParaRPr lang="en-ID" sz="895">
              <a:cs typeface="+mn-ea"/>
              <a:sym typeface="+mn-lt"/>
            </a:endParaRPr>
          </a:p>
        </p:txBody>
      </p:sp>
      <p:sp>
        <p:nvSpPr>
          <p:cNvPr id="70" name="02"/>
          <p:cNvSpPr txBox="1"/>
          <p:nvPr/>
        </p:nvSpPr>
        <p:spPr>
          <a:xfrm>
            <a:off x="6831013" y="6334760"/>
            <a:ext cx="598805" cy="930910"/>
          </a:xfrm>
          <a:prstGeom prst="rect">
            <a:avLst/>
          </a:prstGeom>
          <a:ln w="12700">
            <a:miter lim="400000"/>
          </a:ln>
        </p:spPr>
        <p:txBody>
          <a:bodyPr wrap="none" lIns="50797" tIns="50797" rIns="50797" bIns="50797">
            <a:spAutoFit/>
          </a:bodyPr>
          <a:lstStyle>
            <a:lvl1pPr algn="l">
              <a:defRPr sz="8000">
                <a:solidFill>
                  <a:srgbClr val="383838"/>
                </a:solidFill>
                <a:latin typeface="DINPro-Regular"/>
                <a:ea typeface="DINPro-Regular"/>
                <a:cs typeface="DINPro-Regular"/>
                <a:sym typeface="DINPro-Regular"/>
              </a:defRPr>
            </a:lvl1pPr>
          </a:lstStyle>
          <a:p>
            <a:r>
              <a:rPr lang="en-US" sz="5400"/>
              <a:t>A</a:t>
            </a:r>
            <a:endParaRPr lang="en-US" sz="5400"/>
          </a:p>
        </p:txBody>
      </p:sp>
      <p:sp>
        <p:nvSpPr>
          <p:cNvPr id="24" name="02"/>
          <p:cNvSpPr txBox="1"/>
          <p:nvPr/>
        </p:nvSpPr>
        <p:spPr>
          <a:xfrm>
            <a:off x="16564610" y="6334760"/>
            <a:ext cx="547370" cy="930910"/>
          </a:xfrm>
          <a:prstGeom prst="rect">
            <a:avLst/>
          </a:prstGeom>
          <a:ln w="12700">
            <a:miter lim="400000"/>
          </a:ln>
        </p:spPr>
        <p:txBody>
          <a:bodyPr wrap="none" lIns="50797" tIns="50797" rIns="50797" bIns="50797">
            <a:spAutoFit/>
          </a:bodyPr>
          <a:lstStyle>
            <a:lvl1pPr algn="l">
              <a:defRPr sz="8000">
                <a:solidFill>
                  <a:srgbClr val="383838"/>
                </a:solidFill>
                <a:latin typeface="DINPro-Regular"/>
                <a:ea typeface="DINPro-Regular"/>
                <a:cs typeface="DINPro-Regular"/>
                <a:sym typeface="DINPro-Regular"/>
              </a:defRPr>
            </a:lvl1pPr>
          </a:lstStyle>
          <a:p>
            <a:r>
              <a:rPr lang="en-US" sz="5400"/>
              <a:t>C</a:t>
            </a:r>
            <a:endParaRPr lang="en-US" sz="5400"/>
          </a:p>
        </p:txBody>
      </p:sp>
      <p:sp>
        <p:nvSpPr>
          <p:cNvPr id="23" name="02"/>
          <p:cNvSpPr txBox="1"/>
          <p:nvPr/>
        </p:nvSpPr>
        <p:spPr>
          <a:xfrm>
            <a:off x="11773218" y="6334760"/>
            <a:ext cx="536575" cy="930910"/>
          </a:xfrm>
          <a:prstGeom prst="rect">
            <a:avLst/>
          </a:prstGeom>
          <a:ln w="12700">
            <a:miter lim="400000"/>
          </a:ln>
        </p:spPr>
        <p:txBody>
          <a:bodyPr wrap="none" lIns="50797" tIns="50797" rIns="50797" bIns="50797">
            <a:spAutoFit/>
          </a:bodyPr>
          <a:lstStyle>
            <a:lvl1pPr algn="l">
              <a:defRPr sz="8000">
                <a:solidFill>
                  <a:srgbClr val="383838"/>
                </a:solidFill>
                <a:latin typeface="DINPro-Regular"/>
                <a:ea typeface="DINPro-Regular"/>
                <a:cs typeface="DINPro-Regular"/>
                <a:sym typeface="DINPro-Regular"/>
              </a:defRPr>
            </a:lvl1pPr>
          </a:lstStyle>
          <a:p>
            <a:r>
              <a:rPr lang="en-US" sz="5400"/>
              <a:t>B</a:t>
            </a:r>
            <a:endParaRPr lang="en-US" sz="5400"/>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rot="15433288">
            <a:off x="3797935" y="-3397250"/>
            <a:ext cx="16313150" cy="19599910"/>
            <a:chOff x="4192588" y="903288"/>
            <a:chExt cx="4197350" cy="5043487"/>
          </a:xfrm>
          <a:solidFill>
            <a:schemeClr val="bg1">
              <a:lumMod val="95000"/>
              <a:alpha val="30000"/>
            </a:schemeClr>
          </a:solidFill>
        </p:grpSpPr>
        <p:sp>
          <p:nvSpPr>
            <p:cNvPr id="61" name="Freeform 5"/>
            <p:cNvSpPr/>
            <p:nvPr/>
          </p:nvSpPr>
          <p:spPr bwMode="auto">
            <a:xfrm>
              <a:off x="5808663" y="2363788"/>
              <a:ext cx="1809750" cy="2619375"/>
            </a:xfrm>
            <a:custGeom>
              <a:avLst/>
              <a:gdLst>
                <a:gd name="T0" fmla="*/ 1 w 426"/>
                <a:gd name="T1" fmla="*/ 596 h 617"/>
                <a:gd name="T2" fmla="*/ 1 w 426"/>
                <a:gd name="T3" fmla="*/ 593 h 617"/>
                <a:gd name="T4" fmla="*/ 8 w 426"/>
                <a:gd name="T5" fmla="*/ 589 h 617"/>
                <a:gd name="T6" fmla="*/ 259 w 426"/>
                <a:gd name="T7" fmla="*/ 536 h 617"/>
                <a:gd name="T8" fmla="*/ 400 w 426"/>
                <a:gd name="T9" fmla="*/ 320 h 617"/>
                <a:gd name="T10" fmla="*/ 365 w 426"/>
                <a:gd name="T11" fmla="*/ 97 h 617"/>
                <a:gd name="T12" fmla="*/ 297 w 426"/>
                <a:gd name="T13" fmla="*/ 11 h 617"/>
                <a:gd name="T14" fmla="*/ 297 w 426"/>
                <a:gd name="T15" fmla="*/ 2 h 617"/>
                <a:gd name="T16" fmla="*/ 305 w 426"/>
                <a:gd name="T17" fmla="*/ 2 h 617"/>
                <a:gd name="T18" fmla="*/ 375 w 426"/>
                <a:gd name="T19" fmla="*/ 92 h 617"/>
                <a:gd name="T20" fmla="*/ 412 w 426"/>
                <a:gd name="T21" fmla="*/ 322 h 617"/>
                <a:gd name="T22" fmla="*/ 266 w 426"/>
                <a:gd name="T23" fmla="*/ 545 h 617"/>
                <a:gd name="T24" fmla="*/ 5 w 426"/>
                <a:gd name="T25" fmla="*/ 600 h 617"/>
                <a:gd name="T26" fmla="*/ 1 w 426"/>
                <a:gd name="T27" fmla="*/ 596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6" h="617">
                  <a:moveTo>
                    <a:pt x="1" y="596"/>
                  </a:moveTo>
                  <a:cubicBezTo>
                    <a:pt x="0" y="595"/>
                    <a:pt x="0" y="594"/>
                    <a:pt x="1" y="593"/>
                  </a:cubicBezTo>
                  <a:cubicBezTo>
                    <a:pt x="1" y="590"/>
                    <a:pt x="4" y="588"/>
                    <a:pt x="8" y="589"/>
                  </a:cubicBezTo>
                  <a:cubicBezTo>
                    <a:pt x="96" y="605"/>
                    <a:pt x="185" y="586"/>
                    <a:pt x="259" y="536"/>
                  </a:cubicBezTo>
                  <a:cubicBezTo>
                    <a:pt x="333" y="485"/>
                    <a:pt x="383" y="408"/>
                    <a:pt x="400" y="320"/>
                  </a:cubicBezTo>
                  <a:cubicBezTo>
                    <a:pt x="414" y="244"/>
                    <a:pt x="402" y="165"/>
                    <a:pt x="365" y="97"/>
                  </a:cubicBezTo>
                  <a:cubicBezTo>
                    <a:pt x="347" y="65"/>
                    <a:pt x="324" y="36"/>
                    <a:pt x="297" y="11"/>
                  </a:cubicBezTo>
                  <a:cubicBezTo>
                    <a:pt x="295" y="8"/>
                    <a:pt x="294" y="5"/>
                    <a:pt x="297" y="2"/>
                  </a:cubicBezTo>
                  <a:cubicBezTo>
                    <a:pt x="299" y="0"/>
                    <a:pt x="303" y="0"/>
                    <a:pt x="305" y="2"/>
                  </a:cubicBezTo>
                  <a:cubicBezTo>
                    <a:pt x="333" y="28"/>
                    <a:pt x="357" y="58"/>
                    <a:pt x="375" y="92"/>
                  </a:cubicBezTo>
                  <a:cubicBezTo>
                    <a:pt x="413" y="162"/>
                    <a:pt x="426" y="244"/>
                    <a:pt x="412" y="322"/>
                  </a:cubicBezTo>
                  <a:cubicBezTo>
                    <a:pt x="395" y="414"/>
                    <a:pt x="343" y="493"/>
                    <a:pt x="266" y="545"/>
                  </a:cubicBezTo>
                  <a:cubicBezTo>
                    <a:pt x="189" y="598"/>
                    <a:pt x="97" y="617"/>
                    <a:pt x="5" y="600"/>
                  </a:cubicBezTo>
                  <a:cubicBezTo>
                    <a:pt x="3" y="600"/>
                    <a:pt x="1" y="598"/>
                    <a:pt x="1" y="5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3" name="Freeform 7"/>
            <p:cNvSpPr/>
            <p:nvPr/>
          </p:nvSpPr>
          <p:spPr bwMode="auto">
            <a:xfrm>
              <a:off x="4297363" y="903288"/>
              <a:ext cx="4092575" cy="2058988"/>
            </a:xfrm>
            <a:custGeom>
              <a:avLst/>
              <a:gdLst>
                <a:gd name="T0" fmla="*/ 0 w 964"/>
                <a:gd name="T1" fmla="*/ 240 h 485"/>
                <a:gd name="T2" fmla="*/ 2 w 964"/>
                <a:gd name="T3" fmla="*/ 235 h 485"/>
                <a:gd name="T4" fmla="*/ 528 w 964"/>
                <a:gd name="T5" fmla="*/ 37 h 485"/>
                <a:gd name="T6" fmla="*/ 817 w 964"/>
                <a:gd name="T7" fmla="*/ 192 h 485"/>
                <a:gd name="T8" fmla="*/ 963 w 964"/>
                <a:gd name="T9" fmla="*/ 477 h 485"/>
                <a:gd name="T10" fmla="*/ 958 w 964"/>
                <a:gd name="T11" fmla="*/ 484 h 485"/>
                <a:gd name="T12" fmla="*/ 951 w 964"/>
                <a:gd name="T13" fmla="*/ 480 h 485"/>
                <a:gd name="T14" fmla="*/ 526 w 964"/>
                <a:gd name="T15" fmla="*/ 49 h 485"/>
                <a:gd name="T16" fmla="*/ 11 w 964"/>
                <a:gd name="T17" fmla="*/ 243 h 485"/>
                <a:gd name="T18" fmla="*/ 3 w 964"/>
                <a:gd name="T19" fmla="*/ 244 h 485"/>
                <a:gd name="T20" fmla="*/ 0 w 964"/>
                <a:gd name="T21" fmla="*/ 24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4" h="485">
                  <a:moveTo>
                    <a:pt x="0" y="240"/>
                  </a:moveTo>
                  <a:cubicBezTo>
                    <a:pt x="0" y="239"/>
                    <a:pt x="0" y="237"/>
                    <a:pt x="2" y="235"/>
                  </a:cubicBezTo>
                  <a:cubicBezTo>
                    <a:pt x="127" y="76"/>
                    <a:pt x="329" y="0"/>
                    <a:pt x="528" y="37"/>
                  </a:cubicBezTo>
                  <a:cubicBezTo>
                    <a:pt x="639" y="58"/>
                    <a:pt x="739" y="112"/>
                    <a:pt x="817" y="192"/>
                  </a:cubicBezTo>
                  <a:cubicBezTo>
                    <a:pt x="894" y="271"/>
                    <a:pt x="944" y="370"/>
                    <a:pt x="963" y="477"/>
                  </a:cubicBezTo>
                  <a:cubicBezTo>
                    <a:pt x="964" y="481"/>
                    <a:pt x="961" y="484"/>
                    <a:pt x="958" y="484"/>
                  </a:cubicBezTo>
                  <a:cubicBezTo>
                    <a:pt x="955" y="485"/>
                    <a:pt x="952" y="483"/>
                    <a:pt x="951" y="480"/>
                  </a:cubicBezTo>
                  <a:cubicBezTo>
                    <a:pt x="913" y="263"/>
                    <a:pt x="743" y="90"/>
                    <a:pt x="526" y="49"/>
                  </a:cubicBezTo>
                  <a:cubicBezTo>
                    <a:pt x="331" y="12"/>
                    <a:pt x="134" y="87"/>
                    <a:pt x="11" y="243"/>
                  </a:cubicBezTo>
                  <a:cubicBezTo>
                    <a:pt x="9" y="245"/>
                    <a:pt x="5" y="246"/>
                    <a:pt x="3" y="244"/>
                  </a:cubicBezTo>
                  <a:cubicBezTo>
                    <a:pt x="1" y="243"/>
                    <a:pt x="1" y="242"/>
                    <a:pt x="0" y="2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5" name="Freeform 9"/>
            <p:cNvSpPr/>
            <p:nvPr/>
          </p:nvSpPr>
          <p:spPr bwMode="auto">
            <a:xfrm>
              <a:off x="4467225" y="2105025"/>
              <a:ext cx="955675" cy="2495550"/>
            </a:xfrm>
            <a:custGeom>
              <a:avLst/>
              <a:gdLst>
                <a:gd name="T0" fmla="*/ 11 w 225"/>
                <a:gd name="T1" fmla="*/ 398 h 588"/>
                <a:gd name="T2" fmla="*/ 10 w 225"/>
                <a:gd name="T3" fmla="*/ 249 h 588"/>
                <a:gd name="T4" fmla="*/ 156 w 225"/>
                <a:gd name="T5" fmla="*/ 14 h 588"/>
                <a:gd name="T6" fmla="*/ 212 w 225"/>
                <a:gd name="T7" fmla="*/ 22 h 588"/>
                <a:gd name="T8" fmla="*/ 204 w 225"/>
                <a:gd name="T9" fmla="*/ 78 h 588"/>
                <a:gd name="T10" fmla="*/ 88 w 225"/>
                <a:gd name="T11" fmla="*/ 264 h 588"/>
                <a:gd name="T12" fmla="*/ 157 w 225"/>
                <a:gd name="T13" fmla="*/ 517 h 588"/>
                <a:gd name="T14" fmla="*/ 153 w 225"/>
                <a:gd name="T15" fmla="*/ 574 h 588"/>
                <a:gd name="T16" fmla="*/ 97 w 225"/>
                <a:gd name="T17" fmla="*/ 570 h 588"/>
                <a:gd name="T18" fmla="*/ 11 w 225"/>
                <a:gd name="T19" fmla="*/ 39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88">
                  <a:moveTo>
                    <a:pt x="11" y="398"/>
                  </a:moveTo>
                  <a:cubicBezTo>
                    <a:pt x="1" y="349"/>
                    <a:pt x="0" y="299"/>
                    <a:pt x="10" y="249"/>
                  </a:cubicBezTo>
                  <a:cubicBezTo>
                    <a:pt x="27" y="155"/>
                    <a:pt x="79" y="71"/>
                    <a:pt x="156" y="14"/>
                  </a:cubicBezTo>
                  <a:cubicBezTo>
                    <a:pt x="173" y="0"/>
                    <a:pt x="198" y="4"/>
                    <a:pt x="212" y="22"/>
                  </a:cubicBezTo>
                  <a:cubicBezTo>
                    <a:pt x="225" y="39"/>
                    <a:pt x="221" y="64"/>
                    <a:pt x="204" y="78"/>
                  </a:cubicBezTo>
                  <a:cubicBezTo>
                    <a:pt x="143" y="123"/>
                    <a:pt x="102" y="189"/>
                    <a:pt x="88" y="264"/>
                  </a:cubicBezTo>
                  <a:cubicBezTo>
                    <a:pt x="71" y="355"/>
                    <a:pt x="96" y="447"/>
                    <a:pt x="157" y="517"/>
                  </a:cubicBezTo>
                  <a:cubicBezTo>
                    <a:pt x="172" y="534"/>
                    <a:pt x="170" y="559"/>
                    <a:pt x="153" y="574"/>
                  </a:cubicBezTo>
                  <a:cubicBezTo>
                    <a:pt x="137" y="588"/>
                    <a:pt x="112" y="587"/>
                    <a:pt x="97" y="570"/>
                  </a:cubicBezTo>
                  <a:cubicBezTo>
                    <a:pt x="53" y="520"/>
                    <a:pt x="24" y="460"/>
                    <a:pt x="11" y="3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6" name="Freeform 10"/>
            <p:cNvSpPr/>
            <p:nvPr/>
          </p:nvSpPr>
          <p:spPr bwMode="auto">
            <a:xfrm>
              <a:off x="4433888" y="1323975"/>
              <a:ext cx="3671888" cy="1782763"/>
            </a:xfrm>
            <a:custGeom>
              <a:avLst/>
              <a:gdLst>
                <a:gd name="T0" fmla="*/ 2 w 865"/>
                <a:gd name="T1" fmla="*/ 238 h 420"/>
                <a:gd name="T2" fmla="*/ 9 w 865"/>
                <a:gd name="T3" fmla="*/ 206 h 420"/>
                <a:gd name="T4" fmla="*/ 216 w 865"/>
                <a:gd name="T5" fmla="*/ 44 h 420"/>
                <a:gd name="T6" fmla="*/ 484 w 865"/>
                <a:gd name="T7" fmla="*/ 17 h 420"/>
                <a:gd name="T8" fmla="*/ 725 w 865"/>
                <a:gd name="T9" fmla="*/ 140 h 420"/>
                <a:gd name="T10" fmla="*/ 860 w 865"/>
                <a:gd name="T11" fmla="*/ 366 h 420"/>
                <a:gd name="T12" fmla="*/ 831 w 865"/>
                <a:gd name="T13" fmla="*/ 415 h 420"/>
                <a:gd name="T14" fmla="*/ 782 w 865"/>
                <a:gd name="T15" fmla="*/ 386 h 420"/>
                <a:gd name="T16" fmla="*/ 470 w 865"/>
                <a:gd name="T17" fmla="*/ 95 h 420"/>
                <a:gd name="T18" fmla="*/ 73 w 865"/>
                <a:gd name="T19" fmla="*/ 253 h 420"/>
                <a:gd name="T20" fmla="*/ 18 w 865"/>
                <a:gd name="T21" fmla="*/ 262 h 420"/>
                <a:gd name="T22" fmla="*/ 2 w 865"/>
                <a:gd name="T23" fmla="*/ 23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5" h="420">
                  <a:moveTo>
                    <a:pt x="2" y="238"/>
                  </a:moveTo>
                  <a:cubicBezTo>
                    <a:pt x="0" y="227"/>
                    <a:pt x="2" y="216"/>
                    <a:pt x="9" y="206"/>
                  </a:cubicBezTo>
                  <a:cubicBezTo>
                    <a:pt x="61" y="134"/>
                    <a:pt x="133" y="78"/>
                    <a:pt x="216" y="44"/>
                  </a:cubicBezTo>
                  <a:cubicBezTo>
                    <a:pt x="301" y="9"/>
                    <a:pt x="394" y="0"/>
                    <a:pt x="484" y="17"/>
                  </a:cubicBezTo>
                  <a:cubicBezTo>
                    <a:pt x="575" y="34"/>
                    <a:pt x="659" y="76"/>
                    <a:pt x="725" y="140"/>
                  </a:cubicBezTo>
                  <a:cubicBezTo>
                    <a:pt x="790" y="201"/>
                    <a:pt x="837" y="279"/>
                    <a:pt x="860" y="366"/>
                  </a:cubicBezTo>
                  <a:cubicBezTo>
                    <a:pt x="865" y="387"/>
                    <a:pt x="852" y="409"/>
                    <a:pt x="831" y="415"/>
                  </a:cubicBezTo>
                  <a:cubicBezTo>
                    <a:pt x="810" y="420"/>
                    <a:pt x="788" y="408"/>
                    <a:pt x="782" y="386"/>
                  </a:cubicBezTo>
                  <a:cubicBezTo>
                    <a:pt x="743" y="238"/>
                    <a:pt x="620" y="124"/>
                    <a:pt x="470" y="95"/>
                  </a:cubicBezTo>
                  <a:cubicBezTo>
                    <a:pt x="319" y="67"/>
                    <a:pt x="163" y="129"/>
                    <a:pt x="73" y="253"/>
                  </a:cubicBezTo>
                  <a:cubicBezTo>
                    <a:pt x="60" y="271"/>
                    <a:pt x="35" y="275"/>
                    <a:pt x="18" y="262"/>
                  </a:cubicBezTo>
                  <a:cubicBezTo>
                    <a:pt x="9" y="256"/>
                    <a:pt x="4" y="248"/>
                    <a:pt x="2" y="2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7" name="Freeform 11"/>
            <p:cNvSpPr/>
            <p:nvPr/>
          </p:nvSpPr>
          <p:spPr bwMode="auto">
            <a:xfrm>
              <a:off x="4192588" y="4664075"/>
              <a:ext cx="3816350" cy="1282700"/>
            </a:xfrm>
            <a:custGeom>
              <a:avLst/>
              <a:gdLst>
                <a:gd name="T0" fmla="*/ 3 w 899"/>
                <a:gd name="T1" fmla="*/ 53 h 302"/>
                <a:gd name="T2" fmla="*/ 17 w 899"/>
                <a:gd name="T3" fmla="*/ 15 h 302"/>
                <a:gd name="T4" fmla="*/ 73 w 899"/>
                <a:gd name="T5" fmla="*/ 20 h 302"/>
                <a:gd name="T6" fmla="*/ 256 w 899"/>
                <a:gd name="T7" fmla="*/ 156 h 302"/>
                <a:gd name="T8" fmla="*/ 362 w 899"/>
                <a:gd name="T9" fmla="*/ 188 h 302"/>
                <a:gd name="T10" fmla="*/ 806 w 899"/>
                <a:gd name="T11" fmla="*/ 50 h 302"/>
                <a:gd name="T12" fmla="*/ 825 w 899"/>
                <a:gd name="T13" fmla="*/ 30 h 302"/>
                <a:gd name="T14" fmla="*/ 881 w 899"/>
                <a:gd name="T15" fmla="*/ 27 h 302"/>
                <a:gd name="T16" fmla="*/ 885 w 899"/>
                <a:gd name="T17" fmla="*/ 83 h 302"/>
                <a:gd name="T18" fmla="*/ 862 w 899"/>
                <a:gd name="T19" fmla="*/ 107 h 302"/>
                <a:gd name="T20" fmla="*/ 347 w 899"/>
                <a:gd name="T21" fmla="*/ 267 h 302"/>
                <a:gd name="T22" fmla="*/ 224 w 899"/>
                <a:gd name="T23" fmla="*/ 229 h 302"/>
                <a:gd name="T24" fmla="*/ 12 w 899"/>
                <a:gd name="T25" fmla="*/ 71 h 302"/>
                <a:gd name="T26" fmla="*/ 3 w 899"/>
                <a:gd name="T27" fmla="*/ 53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9" h="302">
                  <a:moveTo>
                    <a:pt x="3" y="53"/>
                  </a:moveTo>
                  <a:cubicBezTo>
                    <a:pt x="0" y="39"/>
                    <a:pt x="5" y="24"/>
                    <a:pt x="17" y="15"/>
                  </a:cubicBezTo>
                  <a:cubicBezTo>
                    <a:pt x="34" y="0"/>
                    <a:pt x="59" y="3"/>
                    <a:pt x="73" y="20"/>
                  </a:cubicBezTo>
                  <a:cubicBezTo>
                    <a:pt x="122" y="78"/>
                    <a:pt x="185" y="126"/>
                    <a:pt x="256" y="156"/>
                  </a:cubicBezTo>
                  <a:cubicBezTo>
                    <a:pt x="289" y="171"/>
                    <a:pt x="325" y="182"/>
                    <a:pt x="362" y="188"/>
                  </a:cubicBezTo>
                  <a:cubicBezTo>
                    <a:pt x="524" y="219"/>
                    <a:pt x="690" y="167"/>
                    <a:pt x="806" y="50"/>
                  </a:cubicBezTo>
                  <a:cubicBezTo>
                    <a:pt x="812" y="44"/>
                    <a:pt x="819" y="37"/>
                    <a:pt x="825" y="30"/>
                  </a:cubicBezTo>
                  <a:cubicBezTo>
                    <a:pt x="839" y="13"/>
                    <a:pt x="865" y="12"/>
                    <a:pt x="881" y="27"/>
                  </a:cubicBezTo>
                  <a:cubicBezTo>
                    <a:pt x="898" y="41"/>
                    <a:pt x="899" y="67"/>
                    <a:pt x="885" y="83"/>
                  </a:cubicBezTo>
                  <a:cubicBezTo>
                    <a:pt x="877" y="91"/>
                    <a:pt x="870" y="99"/>
                    <a:pt x="862" y="107"/>
                  </a:cubicBezTo>
                  <a:cubicBezTo>
                    <a:pt x="728" y="242"/>
                    <a:pt x="535" y="302"/>
                    <a:pt x="347" y="267"/>
                  </a:cubicBezTo>
                  <a:cubicBezTo>
                    <a:pt x="305" y="259"/>
                    <a:pt x="263" y="246"/>
                    <a:pt x="224" y="229"/>
                  </a:cubicBezTo>
                  <a:cubicBezTo>
                    <a:pt x="142" y="194"/>
                    <a:pt x="69" y="139"/>
                    <a:pt x="12" y="71"/>
                  </a:cubicBezTo>
                  <a:cubicBezTo>
                    <a:pt x="7" y="66"/>
                    <a:pt x="5" y="60"/>
                    <a:pt x="3"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265" name="Our trading platform will be based on Optimistic Rollup, the transaction throughput will be nearly a hundred times that of the original ETH chain, and it will be sufficiently decentralized."/>
          <p:cNvSpPr txBox="1"/>
          <p:nvPr/>
        </p:nvSpPr>
        <p:spPr>
          <a:xfrm>
            <a:off x="2862000" y="4599446"/>
            <a:ext cx="6789200" cy="1762125"/>
          </a:xfrm>
          <a:prstGeom prst="rect">
            <a:avLst/>
          </a:prstGeom>
          <a:ln w="12700">
            <a:miter lim="400000"/>
          </a:ln>
        </p:spPr>
        <p:txBody>
          <a:bodyPr lIns="50797" tIns="50797" rIns="50797" bIns="50797">
            <a:spAutoFit/>
          </a:bodyPr>
          <a:lstStyle>
            <a:lvl1pPr algn="r" defTabSz="914400">
              <a:lnSpc>
                <a:spcPct val="150000"/>
              </a:lnSpc>
              <a:defRPr sz="1800">
                <a:latin typeface="DINPro-Regular"/>
                <a:ea typeface="DINPro-Regular"/>
                <a:cs typeface="DINPro-Regular"/>
                <a:sym typeface="DINPro-Regular"/>
              </a:defRPr>
            </a:lvl1pPr>
          </a:lstStyle>
          <a:p>
            <a:r>
              <a:t>Our trading platform will be based on </a:t>
            </a:r>
            <a:r>
              <a:rPr lang="en-US"/>
              <a:t>Polygon</a:t>
            </a:r>
            <a:r>
              <a:t>, the transaction throughput will be nearly a hundred times that of the original ETH chain, and it will be sufficiently decentralized.</a:t>
            </a:r>
          </a:p>
        </p:txBody>
      </p:sp>
      <p:sp>
        <p:nvSpPr>
          <p:cNvPr id="266" name="Based on Optimistic Rollup"/>
          <p:cNvSpPr txBox="1"/>
          <p:nvPr/>
        </p:nvSpPr>
        <p:spPr>
          <a:xfrm>
            <a:off x="5574696" y="3929141"/>
            <a:ext cx="4076506" cy="469265"/>
          </a:xfrm>
          <a:prstGeom prst="rect">
            <a:avLst/>
          </a:prstGeom>
          <a:ln w="12700">
            <a:miter lim="400000"/>
          </a:ln>
        </p:spPr>
        <p:txBody>
          <a:bodyPr lIns="50797" tIns="50797" rIns="50797" bIns="50797">
            <a:spAutoFit/>
          </a:bodyPr>
          <a:lstStyle>
            <a:lvl1pPr algn="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83838"/>
                </a:solidFill>
                <a:latin typeface="DINPro-Bold"/>
                <a:ea typeface="DINPro-Bold"/>
                <a:cs typeface="DINPro-Bold"/>
                <a:sym typeface="DINPro-Bold"/>
              </a:defRPr>
            </a:lvl1pPr>
          </a:lstStyle>
          <a:p>
            <a:r>
              <a:t>Based on </a:t>
            </a:r>
            <a:r>
              <a:rPr lang="en-US"/>
              <a:t>Polygon</a:t>
            </a:r>
            <a:endParaRPr lang="en-US"/>
          </a:p>
        </p:txBody>
      </p:sp>
      <p:sp>
        <p:nvSpPr>
          <p:cNvPr id="267" name="Multi-collateral asset issuance mechanism"/>
          <p:cNvSpPr txBox="1"/>
          <p:nvPr/>
        </p:nvSpPr>
        <p:spPr>
          <a:xfrm>
            <a:off x="1399263" y="6871505"/>
            <a:ext cx="6789196" cy="469265"/>
          </a:xfrm>
          <a:prstGeom prst="rect">
            <a:avLst/>
          </a:prstGeom>
          <a:ln w="12700">
            <a:miter lim="400000"/>
          </a:ln>
        </p:spPr>
        <p:txBody>
          <a:bodyPr lIns="50797" tIns="50797" rIns="50797" bIns="50797">
            <a:spAutoFit/>
          </a:bodyPr>
          <a:lstStyle>
            <a:lvl1pPr algn="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83838"/>
                </a:solidFill>
                <a:latin typeface="DINPro-Bold"/>
                <a:ea typeface="DINPro-Bold"/>
                <a:cs typeface="DINPro-Bold"/>
                <a:sym typeface="DINPro-Bold"/>
              </a:defRPr>
            </a:lvl1pPr>
          </a:lstStyle>
          <a:p>
            <a:r>
              <a:t>Multi-collateral asset issuance mechanism</a:t>
            </a:r>
          </a:p>
        </p:txBody>
      </p:sp>
      <p:sp>
        <p:nvSpPr>
          <p:cNvPr id="268" name="The dynamic multi-collateral asset issuance mechanism can enable unlimited expansion of the overall asset scale of the platform on the premise that the value of the platform currency is endorsed."/>
          <p:cNvSpPr txBox="1"/>
          <p:nvPr/>
        </p:nvSpPr>
        <p:spPr>
          <a:xfrm>
            <a:off x="2243110" y="7458718"/>
            <a:ext cx="5945351" cy="1762125"/>
          </a:xfrm>
          <a:prstGeom prst="rect">
            <a:avLst/>
          </a:prstGeom>
          <a:ln w="12700">
            <a:miter lim="400000"/>
          </a:ln>
        </p:spPr>
        <p:txBody>
          <a:bodyPr lIns="50797" tIns="50797" rIns="50797" bIns="50797">
            <a:spAutoFit/>
          </a:bodyPr>
          <a:lstStyle>
            <a:lvl1pPr algn="r" defTabSz="914400">
              <a:lnSpc>
                <a:spcPct val="150000"/>
              </a:lnSpc>
              <a:defRPr sz="1800">
                <a:latin typeface="DINPro-Regular"/>
                <a:ea typeface="DINPro-Regular"/>
                <a:cs typeface="DINPro-Regular"/>
                <a:sym typeface="DINPro-Regular"/>
              </a:defRPr>
            </a:lvl1pPr>
          </a:lstStyle>
          <a:p>
            <a:r>
              <a:t>The dynamic multi-collateral asset issuance mechanism can enable unlimited expansion of the overall asset scale of the platform on the premise that the value of the platform currency is endorsed.</a:t>
            </a:r>
          </a:p>
        </p:txBody>
      </p:sp>
      <p:sp>
        <p:nvSpPr>
          <p:cNvPr id="269" name="Scalable auction clearing pool"/>
          <p:cNvSpPr txBox="1"/>
          <p:nvPr/>
        </p:nvSpPr>
        <p:spPr>
          <a:xfrm>
            <a:off x="4239545" y="10173882"/>
            <a:ext cx="4774063" cy="469265"/>
          </a:xfrm>
          <a:prstGeom prst="rect">
            <a:avLst/>
          </a:prstGeom>
          <a:ln w="12700">
            <a:miter lim="400000"/>
          </a:ln>
        </p:spPr>
        <p:txBody>
          <a:bodyPr lIns="50797" tIns="50797" rIns="50797" bIns="50797">
            <a:spAutoFit/>
          </a:bodyPr>
          <a:lstStyle>
            <a:lvl1pPr algn="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83838"/>
                </a:solidFill>
                <a:latin typeface="DINPro-Bold"/>
                <a:ea typeface="DINPro-Bold"/>
                <a:cs typeface="DINPro-Bold"/>
                <a:sym typeface="DINPro-Bold"/>
              </a:defRPr>
            </a:lvl1pPr>
          </a:lstStyle>
          <a:p>
            <a:r>
              <a:t>Scalable auction clearing pool</a:t>
            </a:r>
          </a:p>
        </p:txBody>
      </p:sp>
      <p:sp>
        <p:nvSpPr>
          <p:cNvPr id="270" name="The built-in auction liquidation pool of the system participates in the collateral liquidation auction and supports auction mining, which can further reduce the loss of liquidation in extreme market conditions."/>
          <p:cNvSpPr txBox="1"/>
          <p:nvPr/>
        </p:nvSpPr>
        <p:spPr>
          <a:xfrm>
            <a:off x="2720215" y="10754975"/>
            <a:ext cx="6293391" cy="1762125"/>
          </a:xfrm>
          <a:prstGeom prst="rect">
            <a:avLst/>
          </a:prstGeom>
          <a:ln w="12700">
            <a:miter lim="400000"/>
          </a:ln>
        </p:spPr>
        <p:txBody>
          <a:bodyPr lIns="50797" tIns="50797" rIns="50797" bIns="50797">
            <a:spAutoFit/>
          </a:bodyPr>
          <a:lstStyle>
            <a:lvl1pPr algn="r" defTabSz="914400">
              <a:lnSpc>
                <a:spcPct val="150000"/>
              </a:lnSpc>
              <a:defRPr sz="1800">
                <a:latin typeface="DINPro-Regular"/>
                <a:ea typeface="DINPro-Regular"/>
                <a:cs typeface="DINPro-Regular"/>
                <a:sym typeface="DINPro-Regular"/>
              </a:defRPr>
            </a:lvl1pPr>
          </a:lstStyle>
          <a:p>
            <a:r>
              <a:t>The built-in auction liquidation pool of the system participates in the collateral liquidation auction and supports auction mining, which can further reduce the loss of liquidation in extreme market conditions.</a:t>
            </a:r>
          </a:p>
        </p:txBody>
      </p:sp>
      <p:sp>
        <p:nvSpPr>
          <p:cNvPr id="271" name="No slippage quote-driven trading mode"/>
          <p:cNvSpPr txBox="1"/>
          <p:nvPr/>
        </p:nvSpPr>
        <p:spPr>
          <a:xfrm>
            <a:off x="15421364" y="9799271"/>
            <a:ext cx="5945351" cy="838835"/>
          </a:xfrm>
          <a:prstGeom prst="rect">
            <a:avLst/>
          </a:prstGeom>
          <a:ln w="12700">
            <a:miter lim="400000"/>
          </a:ln>
        </p:spPr>
        <p:txBody>
          <a:bodyPr lIns="50797" tIns="50797" rIns="50797" bIns="50797">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83838"/>
                </a:solidFill>
                <a:latin typeface="DINPro-Bold"/>
                <a:ea typeface="DINPro-Bold"/>
                <a:cs typeface="DINPro-Bold"/>
                <a:sym typeface="DINPro-Bold"/>
              </a:defRPr>
            </a:lvl1pPr>
          </a:lstStyle>
          <a:p>
            <a:r>
              <a:t>No slippage quote-driven trading mode</a:t>
            </a:r>
          </a:p>
        </p:txBody>
      </p:sp>
      <p:sp>
        <p:nvSpPr>
          <p:cNvPr id="272" name="The quotation-driven transaction model based on the oracle machine and the multi-collateral asset issuance mechanism can decentralize the introduction of various financial assets."/>
          <p:cNvSpPr txBox="1"/>
          <p:nvPr/>
        </p:nvSpPr>
        <p:spPr>
          <a:xfrm>
            <a:off x="15421364" y="10593360"/>
            <a:ext cx="5168566" cy="2177415"/>
          </a:xfrm>
          <a:prstGeom prst="rect">
            <a:avLst/>
          </a:prstGeom>
          <a:ln w="12700">
            <a:miter lim="400000"/>
          </a:ln>
        </p:spPr>
        <p:txBody>
          <a:bodyPr lIns="50797" tIns="50797" rIns="50797" bIns="50797">
            <a:spAutoFit/>
          </a:bodyPr>
          <a:lstStyle>
            <a:lvl1pPr algn="l" defTabSz="914400">
              <a:lnSpc>
                <a:spcPct val="150000"/>
              </a:lnSpc>
              <a:defRPr sz="1800">
                <a:latin typeface="DINPro-Regular"/>
                <a:ea typeface="DINPro-Regular"/>
                <a:cs typeface="DINPro-Regular"/>
                <a:sym typeface="DINPro-Regular"/>
              </a:defRPr>
            </a:lvl1pPr>
          </a:lstStyle>
          <a:p>
            <a:r>
              <a:t>The quotation-driven transaction model based on the oracle machine and the multi-collateral asset issuance mechanism can decentralize the introduction of various financial assets.</a:t>
            </a:r>
          </a:p>
        </p:txBody>
      </p:sp>
      <p:sp>
        <p:nvSpPr>
          <p:cNvPr id="273" name="Net-position-based debt stabilization"/>
          <p:cNvSpPr txBox="1"/>
          <p:nvPr/>
        </p:nvSpPr>
        <p:spPr>
          <a:xfrm>
            <a:off x="16024996" y="6488474"/>
            <a:ext cx="5751381" cy="469265"/>
          </a:xfrm>
          <a:prstGeom prst="rect">
            <a:avLst/>
          </a:prstGeom>
          <a:ln w="12700">
            <a:miter lim="400000"/>
          </a:ln>
        </p:spPr>
        <p:txBody>
          <a:bodyPr lIns="50797" tIns="50797" rIns="50797" bIns="50797">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83838"/>
                </a:solidFill>
                <a:latin typeface="DINPro-Bold"/>
                <a:ea typeface="DINPro-Bold"/>
                <a:cs typeface="DINPro-Bold"/>
                <a:sym typeface="DINPro-Bold"/>
              </a:defRPr>
            </a:lvl1pPr>
          </a:lstStyle>
          <a:p>
            <a:r>
              <a:t>Automatic debt balancing</a:t>
            </a:r>
          </a:p>
        </p:txBody>
      </p:sp>
      <p:sp>
        <p:nvSpPr>
          <p:cNvPr id="274" name="Arbitrageurs can become market makers without risk, and form a positive liquidity cycle while reducing overall systemic risks."/>
          <p:cNvSpPr txBox="1"/>
          <p:nvPr/>
        </p:nvSpPr>
        <p:spPr>
          <a:xfrm>
            <a:off x="16024996" y="7133290"/>
            <a:ext cx="5541898" cy="1346835"/>
          </a:xfrm>
          <a:prstGeom prst="rect">
            <a:avLst/>
          </a:prstGeom>
          <a:ln w="12700">
            <a:miter lim="400000"/>
          </a:ln>
        </p:spPr>
        <p:txBody>
          <a:bodyPr lIns="50797" tIns="50797" rIns="50797" bIns="50797">
            <a:spAutoFit/>
          </a:bodyPr>
          <a:lstStyle>
            <a:lvl1pPr algn="l" defTabSz="914400">
              <a:lnSpc>
                <a:spcPct val="150000"/>
              </a:lnSpc>
              <a:defRPr sz="1800">
                <a:latin typeface="DINPro-Regular"/>
                <a:ea typeface="DINPro-Regular"/>
                <a:cs typeface="DINPro-Regular"/>
                <a:sym typeface="DINPro-Regular"/>
              </a:defRPr>
            </a:lvl1pPr>
          </a:lstStyle>
          <a:p>
            <a:r>
              <a:t>Arbitrageurs can become market makers without risk, and form a positive liquidity cycle while reducing overall systemic risks.</a:t>
            </a:r>
          </a:p>
        </p:txBody>
      </p:sp>
      <p:sp>
        <p:nvSpPr>
          <p:cNvPr id="275" name="Multiple economic incentive system"/>
          <p:cNvSpPr txBox="1"/>
          <p:nvPr/>
        </p:nvSpPr>
        <p:spPr>
          <a:xfrm>
            <a:off x="14583717" y="3916649"/>
            <a:ext cx="5491891" cy="469265"/>
          </a:xfrm>
          <a:prstGeom prst="rect">
            <a:avLst/>
          </a:prstGeom>
          <a:ln w="12700">
            <a:miter lim="400000"/>
          </a:ln>
        </p:spPr>
        <p:txBody>
          <a:bodyPr lIns="50797" tIns="50797" rIns="50797" bIns="50797">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83838"/>
                </a:solidFill>
                <a:latin typeface="DINPro-Bold"/>
                <a:ea typeface="DINPro-Bold"/>
                <a:cs typeface="DINPro-Bold"/>
                <a:sym typeface="DINPro-Bold"/>
              </a:defRPr>
            </a:lvl1pPr>
          </a:lstStyle>
          <a:p>
            <a:r>
              <a:t>Multiple economic incentive system</a:t>
            </a:r>
          </a:p>
        </p:txBody>
      </p:sp>
      <p:sp>
        <p:nvSpPr>
          <p:cNvPr id="276" name="Liquidity mining + transaction mining + transaction category mining + asset buy-back + burning"/>
          <p:cNvSpPr txBox="1"/>
          <p:nvPr/>
        </p:nvSpPr>
        <p:spPr>
          <a:xfrm>
            <a:off x="14558714" y="4573885"/>
            <a:ext cx="5541898" cy="1346835"/>
          </a:xfrm>
          <a:prstGeom prst="rect">
            <a:avLst/>
          </a:prstGeom>
          <a:ln w="12700">
            <a:miter lim="400000"/>
          </a:ln>
        </p:spPr>
        <p:txBody>
          <a:bodyPr lIns="50797" tIns="50797" rIns="50797" bIns="50797">
            <a:spAutoFit/>
          </a:bodyPr>
          <a:lstStyle>
            <a:lvl1pPr algn="l" defTabSz="914400">
              <a:lnSpc>
                <a:spcPct val="150000"/>
              </a:lnSpc>
              <a:defRPr sz="1800">
                <a:latin typeface="DINPro-Regular"/>
                <a:ea typeface="DINPro-Regular"/>
                <a:cs typeface="DINPro-Regular"/>
                <a:sym typeface="DINPro-Regular"/>
              </a:defRPr>
            </a:lvl1pPr>
          </a:lstStyle>
          <a:p>
            <a:r>
              <a:t>Liquidity mining + transaction mining + transaction category mining + asset buy-back + burning</a:t>
            </a:r>
          </a:p>
        </p:txBody>
      </p:sp>
      <p:sp>
        <p:nvSpPr>
          <p:cNvPr id="280" name="圆形"/>
          <p:cNvSpPr/>
          <p:nvPr/>
        </p:nvSpPr>
        <p:spPr>
          <a:xfrm>
            <a:off x="8829797" y="4475784"/>
            <a:ext cx="6776497" cy="6776497"/>
          </a:xfrm>
          <a:prstGeom prst="ellipse">
            <a:avLst/>
          </a:prstGeom>
          <a:ln w="12700">
            <a:solidFill>
              <a:srgbClr val="9E7CD1"/>
            </a:solidFill>
            <a:custDash>
              <a:ds d="200000" sp="200000"/>
            </a:custDash>
            <a:miter lim="400000"/>
          </a:ln>
        </p:spPr>
        <p:txBody>
          <a:bodyPr lIns="50797" tIns="50797" rIns="50797" bIns="50797" anchor="ct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sp>
        <p:nvSpPr>
          <p:cNvPr id="281" name="圆形"/>
          <p:cNvSpPr/>
          <p:nvPr/>
        </p:nvSpPr>
        <p:spPr>
          <a:xfrm>
            <a:off x="10532682" y="6210276"/>
            <a:ext cx="3307509" cy="3307512"/>
          </a:xfrm>
          <a:prstGeom prst="ellipse">
            <a:avLst/>
          </a:prstGeom>
          <a:solidFill>
            <a:srgbClr val="F0F0F0"/>
          </a:solidFill>
          <a:ln w="12700">
            <a:miter lim="400000"/>
          </a:ln>
        </p:spPr>
        <p:txBody>
          <a:bodyPr lIns="50797" tIns="50797" rIns="50797" bIns="50797" anchor="ct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sp>
        <p:nvSpPr>
          <p:cNvPr id="282" name="圆形"/>
          <p:cNvSpPr/>
          <p:nvPr/>
        </p:nvSpPr>
        <p:spPr>
          <a:xfrm>
            <a:off x="10048396" y="5725990"/>
            <a:ext cx="4276088" cy="4276091"/>
          </a:xfrm>
          <a:prstGeom prst="ellipse">
            <a:avLst/>
          </a:prstGeom>
          <a:ln w="254000">
            <a:solidFill>
              <a:srgbClr val="9E7CD1"/>
            </a:solidFill>
            <a:miter lim="400000"/>
          </a:ln>
        </p:spPr>
        <p:txBody>
          <a:bodyPr lIns="50797" tIns="50797" rIns="50797" bIns="50797" anchor="ct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sp>
        <p:nvSpPr>
          <p:cNvPr id="283" name="Our solution">
            <a:hlinkClick r:id="rId1" action="ppaction://hlinkfile"/>
          </p:cNvPr>
          <p:cNvSpPr txBox="1"/>
          <p:nvPr/>
        </p:nvSpPr>
        <p:spPr>
          <a:xfrm>
            <a:off x="10466221" y="7128347"/>
            <a:ext cx="3440437" cy="1330960"/>
          </a:xfrm>
          <a:prstGeom prst="rect">
            <a:avLst/>
          </a:prstGeom>
          <a:ln w="12700">
            <a:miter lim="400000"/>
          </a:ln>
        </p:spPr>
        <p:txBody>
          <a:bodyPr lIns="50797" tIns="50797" rIns="50797" bIns="50797" anchor="ctr">
            <a:spAutoFit/>
          </a:bodyPr>
          <a:lstStyle>
            <a:lvl1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spc="41">
                <a:solidFill>
                  <a:srgbClr val="325FB2"/>
                </a:solidFill>
                <a:latin typeface="DINPro-Bold"/>
                <a:ea typeface="DINPro-Bold"/>
                <a:cs typeface="DINPro-Bold"/>
                <a:sym typeface="DINPro-Bold"/>
              </a:defRPr>
            </a:lvl1pPr>
          </a:lstStyle>
          <a:p>
            <a:r>
              <a:rPr b="1">
                <a:gradFill>
                  <a:gsLst>
                    <a:gs pos="21000">
                      <a:srgbClr val="53575C"/>
                    </a:gs>
                    <a:gs pos="88000">
                      <a:srgbClr val="C5C7CA"/>
                    </a:gs>
                  </a:gsLst>
                  <a:lin ang="5400000"/>
                </a:gradFill>
                <a:effectLst/>
                <a:latin typeface="Helvetica Bold" charset="0"/>
                <a:cs typeface="Helvetica Bold" charset="0"/>
                <a:hlinkClick r:id="rId1" action="ppaction://hlinkfile"/>
              </a:rPr>
              <a:t>Our </a:t>
            </a:r>
            <a:endParaRPr b="1">
              <a:gradFill>
                <a:gsLst>
                  <a:gs pos="21000">
                    <a:srgbClr val="53575C"/>
                  </a:gs>
                  <a:gs pos="88000">
                    <a:srgbClr val="C5C7CA"/>
                  </a:gs>
                </a:gsLst>
                <a:lin ang="5400000"/>
              </a:gradFill>
              <a:effectLst/>
              <a:latin typeface="Helvetica Bold" charset="0"/>
              <a:cs typeface="Helvetica Bold" charset="0"/>
              <a:hlinkClick r:id="rId1" action="ppaction://hlinkfile"/>
            </a:endParaRPr>
          </a:p>
          <a:p>
            <a:r>
              <a:rPr b="1">
                <a:gradFill>
                  <a:gsLst>
                    <a:gs pos="21000">
                      <a:srgbClr val="53575C"/>
                    </a:gs>
                    <a:gs pos="88000">
                      <a:srgbClr val="C5C7CA"/>
                    </a:gs>
                  </a:gsLst>
                  <a:lin ang="5400000"/>
                </a:gradFill>
                <a:effectLst/>
                <a:latin typeface="Helvetica Bold" charset="0"/>
                <a:cs typeface="Helvetica Bold" charset="0"/>
                <a:hlinkClick r:id="rId1" action="ppaction://hlinkfile"/>
              </a:rPr>
              <a:t>solution</a:t>
            </a:r>
            <a:endParaRPr b="1">
              <a:gradFill>
                <a:gsLst>
                  <a:gs pos="21000">
                    <a:srgbClr val="53575C"/>
                  </a:gs>
                  <a:gs pos="88000">
                    <a:srgbClr val="C5C7CA"/>
                  </a:gs>
                </a:gsLst>
                <a:lin ang="5400000"/>
              </a:gradFill>
              <a:effectLst/>
              <a:latin typeface="Helvetica Bold" charset="0"/>
              <a:cs typeface="Helvetica Bold" charset="0"/>
              <a:hlinkClick r:id="rId1" action="ppaction://hlinkfile"/>
            </a:endParaRPr>
          </a:p>
        </p:txBody>
      </p:sp>
      <p:grpSp>
        <p:nvGrpSpPr>
          <p:cNvPr id="286" name="成组"/>
          <p:cNvGrpSpPr/>
          <p:nvPr/>
        </p:nvGrpSpPr>
        <p:grpSpPr>
          <a:xfrm>
            <a:off x="15068341" y="6335752"/>
            <a:ext cx="914368" cy="914368"/>
            <a:chOff x="-1" y="-1"/>
            <a:chExt cx="914412" cy="914412"/>
          </a:xfrm>
        </p:grpSpPr>
        <p:sp>
          <p:nvSpPr>
            <p:cNvPr id="284" name="圆形"/>
            <p:cNvSpPr/>
            <p:nvPr/>
          </p:nvSpPr>
          <p:spPr>
            <a:xfrm>
              <a:off x="-2" y="-2"/>
              <a:ext cx="914413" cy="914413"/>
            </a:xfrm>
            <a:prstGeom prst="ellipse">
              <a:avLst/>
            </a:prstGeom>
            <a:solidFill>
              <a:srgbClr val="EEEEEE"/>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pic>
          <p:nvPicPr>
            <p:cNvPr id="285" name="三方协议.png" descr="三方协议.png"/>
            <p:cNvPicPr>
              <a:picLocks noChangeAspect="1"/>
            </p:cNvPicPr>
            <p:nvPr/>
          </p:nvPicPr>
          <p:blipFill>
            <a:blip r:embed="rId2"/>
            <a:stretch>
              <a:fillRect/>
            </a:stretch>
          </p:blipFill>
          <p:spPr>
            <a:xfrm>
              <a:off x="152250" y="169063"/>
              <a:ext cx="609907" cy="573312"/>
            </a:xfrm>
            <a:prstGeom prst="rect">
              <a:avLst/>
            </a:prstGeom>
            <a:ln w="12700" cap="flat">
              <a:noFill/>
              <a:miter lim="400000"/>
              <a:headEnd/>
              <a:tailEnd/>
            </a:ln>
            <a:effectLst/>
          </p:spPr>
        </p:pic>
      </p:grpSp>
      <p:grpSp>
        <p:nvGrpSpPr>
          <p:cNvPr id="289" name="成组"/>
          <p:cNvGrpSpPr/>
          <p:nvPr/>
        </p:nvGrpSpPr>
        <p:grpSpPr>
          <a:xfrm>
            <a:off x="9189862" y="9782021"/>
            <a:ext cx="914368" cy="914368"/>
            <a:chOff x="-1" y="-1"/>
            <a:chExt cx="914412" cy="914412"/>
          </a:xfrm>
        </p:grpSpPr>
        <p:sp>
          <p:nvSpPr>
            <p:cNvPr id="287" name="圆形"/>
            <p:cNvSpPr/>
            <p:nvPr/>
          </p:nvSpPr>
          <p:spPr>
            <a:xfrm>
              <a:off x="-2" y="-2"/>
              <a:ext cx="914413" cy="914413"/>
            </a:xfrm>
            <a:prstGeom prst="ellipse">
              <a:avLst/>
            </a:prstGeom>
            <a:solidFill>
              <a:srgbClr val="EEEEEE"/>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pic>
          <p:nvPicPr>
            <p:cNvPr id="288" name="安全稳定.png" descr="安全稳定.png"/>
            <p:cNvPicPr>
              <a:picLocks noChangeAspect="1"/>
            </p:cNvPicPr>
            <p:nvPr/>
          </p:nvPicPr>
          <p:blipFill>
            <a:blip r:embed="rId3"/>
            <a:stretch>
              <a:fillRect/>
            </a:stretch>
          </p:blipFill>
          <p:spPr>
            <a:xfrm>
              <a:off x="107049" y="153291"/>
              <a:ext cx="700308" cy="619175"/>
            </a:xfrm>
            <a:prstGeom prst="rect">
              <a:avLst/>
            </a:prstGeom>
            <a:ln w="12700" cap="flat">
              <a:noFill/>
              <a:miter lim="400000"/>
              <a:headEnd/>
              <a:tailEnd/>
            </a:ln>
            <a:effectLst/>
          </p:spPr>
        </p:pic>
      </p:grpSp>
      <p:grpSp>
        <p:nvGrpSpPr>
          <p:cNvPr id="292" name="成组"/>
          <p:cNvGrpSpPr/>
          <p:nvPr/>
        </p:nvGrpSpPr>
        <p:grpSpPr>
          <a:xfrm>
            <a:off x="14220106" y="9782021"/>
            <a:ext cx="914368" cy="914368"/>
            <a:chOff x="-1" y="-1"/>
            <a:chExt cx="914412" cy="914412"/>
          </a:xfrm>
        </p:grpSpPr>
        <p:sp>
          <p:nvSpPr>
            <p:cNvPr id="290" name="圆形"/>
            <p:cNvSpPr/>
            <p:nvPr/>
          </p:nvSpPr>
          <p:spPr>
            <a:xfrm>
              <a:off x="-2" y="-2"/>
              <a:ext cx="914413" cy="914413"/>
            </a:xfrm>
            <a:prstGeom prst="ellipse">
              <a:avLst/>
            </a:prstGeom>
            <a:solidFill>
              <a:srgbClr val="EEEEEE"/>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pic>
          <p:nvPicPr>
            <p:cNvPr id="291" name="交易记录.png" descr="交易记录.png"/>
            <p:cNvPicPr>
              <a:picLocks noChangeAspect="1"/>
            </p:cNvPicPr>
            <p:nvPr/>
          </p:nvPicPr>
          <p:blipFill>
            <a:blip r:embed="rId4"/>
            <a:stretch>
              <a:fillRect/>
            </a:stretch>
          </p:blipFill>
          <p:spPr>
            <a:xfrm>
              <a:off x="203170" y="180056"/>
              <a:ext cx="508066" cy="565644"/>
            </a:xfrm>
            <a:prstGeom prst="rect">
              <a:avLst/>
            </a:prstGeom>
            <a:ln w="12700" cap="flat">
              <a:noFill/>
              <a:miter lim="400000"/>
              <a:headEnd/>
              <a:tailEnd/>
            </a:ln>
            <a:effectLst/>
          </p:spPr>
        </p:pic>
      </p:grpSp>
      <p:grpSp>
        <p:nvGrpSpPr>
          <p:cNvPr id="295" name="成组"/>
          <p:cNvGrpSpPr/>
          <p:nvPr/>
        </p:nvGrpSpPr>
        <p:grpSpPr>
          <a:xfrm>
            <a:off x="9919234" y="4519627"/>
            <a:ext cx="914368" cy="914368"/>
            <a:chOff x="-1" y="-1"/>
            <a:chExt cx="914412" cy="914412"/>
          </a:xfrm>
        </p:grpSpPr>
        <p:sp>
          <p:nvSpPr>
            <p:cNvPr id="293" name="圆形"/>
            <p:cNvSpPr/>
            <p:nvPr/>
          </p:nvSpPr>
          <p:spPr>
            <a:xfrm>
              <a:off x="-2" y="-2"/>
              <a:ext cx="914413" cy="914413"/>
            </a:xfrm>
            <a:prstGeom prst="ellipse">
              <a:avLst/>
            </a:prstGeom>
            <a:solidFill>
              <a:srgbClr val="EEEEEE"/>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pic>
          <p:nvPicPr>
            <p:cNvPr id="294" name="完成.png" descr="完成.png"/>
            <p:cNvPicPr>
              <a:picLocks noChangeAspect="1"/>
            </p:cNvPicPr>
            <p:nvPr/>
          </p:nvPicPr>
          <p:blipFill>
            <a:blip r:embed="rId5"/>
            <a:stretch>
              <a:fillRect/>
            </a:stretch>
          </p:blipFill>
          <p:spPr>
            <a:xfrm>
              <a:off x="145343" y="143329"/>
              <a:ext cx="624185" cy="627751"/>
            </a:xfrm>
            <a:prstGeom prst="rect">
              <a:avLst/>
            </a:prstGeom>
            <a:ln w="12700" cap="flat">
              <a:noFill/>
              <a:miter lim="400000"/>
              <a:headEnd/>
              <a:tailEnd/>
            </a:ln>
            <a:effectLst/>
          </p:spPr>
        </p:pic>
      </p:grpSp>
      <p:grpSp>
        <p:nvGrpSpPr>
          <p:cNvPr id="298" name="成组"/>
          <p:cNvGrpSpPr/>
          <p:nvPr/>
        </p:nvGrpSpPr>
        <p:grpSpPr>
          <a:xfrm>
            <a:off x="13366073" y="4522814"/>
            <a:ext cx="914368" cy="914368"/>
            <a:chOff x="-1" y="-1"/>
            <a:chExt cx="914412" cy="914412"/>
          </a:xfrm>
        </p:grpSpPr>
        <p:sp>
          <p:nvSpPr>
            <p:cNvPr id="296" name="圆形"/>
            <p:cNvSpPr/>
            <p:nvPr/>
          </p:nvSpPr>
          <p:spPr>
            <a:xfrm>
              <a:off x="-2" y="-2"/>
              <a:ext cx="914413" cy="914413"/>
            </a:xfrm>
            <a:prstGeom prst="ellipse">
              <a:avLst/>
            </a:prstGeom>
            <a:solidFill>
              <a:srgbClr val="EEEEEE"/>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pic>
          <p:nvPicPr>
            <p:cNvPr id="297" name="资源 33.png" descr="资源 33.png"/>
            <p:cNvPicPr>
              <a:picLocks noChangeAspect="1"/>
            </p:cNvPicPr>
            <p:nvPr/>
          </p:nvPicPr>
          <p:blipFill>
            <a:blip r:embed="rId6"/>
            <a:stretch>
              <a:fillRect/>
            </a:stretch>
          </p:blipFill>
          <p:spPr>
            <a:xfrm>
              <a:off x="200566" y="174382"/>
              <a:ext cx="513272" cy="565645"/>
            </a:xfrm>
            <a:prstGeom prst="rect">
              <a:avLst/>
            </a:prstGeom>
            <a:ln w="12700" cap="flat">
              <a:noFill/>
              <a:miter lim="400000"/>
              <a:headEnd/>
              <a:tailEnd/>
            </a:ln>
            <a:effectLst/>
          </p:spPr>
        </p:pic>
      </p:grpSp>
      <p:sp>
        <p:nvSpPr>
          <p:cNvPr id="2" name="Industry current challenges"/>
          <p:cNvSpPr txBox="1"/>
          <p:nvPr>
            <p:ph type="body" sz="quarter" idx="1"/>
          </p:nvPr>
        </p:nvSpPr>
        <p:spPr>
          <a:xfrm>
            <a:off x="1267433" y="2007473"/>
            <a:ext cx="18024859" cy="1583612"/>
          </a:xfrm>
          <a:prstGeom prst="rect">
            <a:avLst/>
          </a:prstGeom>
        </p:spPr>
        <p:txBody>
          <a:bodyPr>
            <a:noAutofit/>
          </a:bodyPr>
          <a:lstStyle>
            <a:lvl1pPr defTabSz="914400">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5400" spc="0"/>
            </a:lvl1pPr>
          </a:lstStyle>
          <a:p>
            <a:pPr algn="l"/>
            <a:r>
              <a:rPr>
                <a:solidFill>
                  <a:schemeClr val="bg2">
                    <a:lumMod val="50000"/>
                  </a:schemeClr>
                </a:solidFill>
                <a:sym typeface="+mn-ea"/>
              </a:rPr>
              <a:t>Product features of Mobius Finance</a:t>
            </a:r>
            <a:endParaRPr b="1">
              <a:solidFill>
                <a:schemeClr val="bg2">
                  <a:lumMod val="50000"/>
                </a:schemeClr>
              </a:solidFill>
              <a:latin typeface="Helvetica Bold" charset="0"/>
              <a:cs typeface="Helvetica Bold" charset="0"/>
              <a:sym typeface="+mn-ea"/>
            </a:endParaRPr>
          </a:p>
        </p:txBody>
      </p:sp>
      <p:sp>
        <p:nvSpPr>
          <p:cNvPr id="148" name="形状"/>
          <p:cNvSpPr/>
          <p:nvPr/>
        </p:nvSpPr>
        <p:spPr>
          <a:xfrm>
            <a:off x="88" y="13292747"/>
            <a:ext cx="18771735" cy="423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62" y="0"/>
                </a:lnTo>
                <a:lnTo>
                  <a:pt x="21600" y="21600"/>
                </a:lnTo>
                <a:lnTo>
                  <a:pt x="0" y="21600"/>
                </a:lnTo>
                <a:lnTo>
                  <a:pt x="0" y="0"/>
                </a:lnTo>
                <a:close/>
              </a:path>
            </a:pathLst>
          </a:custGeom>
          <a:solidFill>
            <a:srgbClr val="5F6EF5"/>
          </a:solidFill>
          <a:ln w="12700">
            <a:miter lim="400000"/>
          </a:ln>
        </p:spPr>
        <p:txBody>
          <a:bodyPr lIns="50797" tIns="50797" rIns="50797" bIns="50797" anchor="ct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149" name="形状"/>
          <p:cNvSpPr/>
          <p:nvPr/>
        </p:nvSpPr>
        <p:spPr>
          <a:xfrm>
            <a:off x="18550258" y="13292747"/>
            <a:ext cx="19152716" cy="423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70" y="0"/>
                </a:lnTo>
                <a:lnTo>
                  <a:pt x="21600" y="21600"/>
                </a:lnTo>
                <a:lnTo>
                  <a:pt x="430" y="21600"/>
                </a:lnTo>
                <a:lnTo>
                  <a:pt x="0" y="0"/>
                </a:lnTo>
                <a:close/>
              </a:path>
            </a:pathLst>
          </a:custGeom>
          <a:solidFill>
            <a:srgbClr val="AC47F0"/>
          </a:solidFill>
          <a:ln w="12700">
            <a:miter lim="400000"/>
          </a:ln>
        </p:spPr>
        <p:txBody>
          <a:bodyPr lIns="50797" tIns="50797" rIns="50797" bIns="50797" anchor="ct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4" name="Lack of high-quality assets"/>
          <p:cNvSpPr txBox="1"/>
          <p:nvPr/>
        </p:nvSpPr>
        <p:spPr>
          <a:xfrm>
            <a:off x="2769472" y="334575"/>
            <a:ext cx="1464310" cy="1577340"/>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lIns="50797" tIns="50797" rIns="50797" bIns="50797"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83838"/>
                </a:solidFill>
                <a:latin typeface="DINPro-Bold"/>
                <a:ea typeface="DINPro-Bold"/>
                <a:cs typeface="DINPro-Bold"/>
                <a:sym typeface="DINPro-Bold"/>
              </a:defRPr>
            </a:lvl1pPr>
          </a:lstStyle>
          <a:p>
            <a:pPr algn="l"/>
            <a:r>
              <a:rPr lang="en-US" sz="9600" b="1">
                <a:solidFill>
                  <a:schemeClr val="bg1">
                    <a:lumMod val="95000"/>
                  </a:schemeClr>
                </a:solidFill>
                <a:latin typeface="Helvetica Bold" charset="0"/>
                <a:cs typeface="Helvetica Bold" charset="0"/>
              </a:rPr>
              <a:t>03</a:t>
            </a:r>
            <a:endParaRPr lang="en-US" sz="9600" b="1">
              <a:solidFill>
                <a:schemeClr val="bg1">
                  <a:lumMod val="95000"/>
                </a:schemeClr>
              </a:solidFill>
              <a:latin typeface="Helvetica Bold" charset="0"/>
              <a:cs typeface="Helvetica Bold" charset="0"/>
            </a:endParaRPr>
          </a:p>
        </p:txBody>
      </p:sp>
      <p:grpSp>
        <p:nvGrpSpPr>
          <p:cNvPr id="279" name="成组"/>
          <p:cNvGrpSpPr/>
          <p:nvPr/>
        </p:nvGrpSpPr>
        <p:grpSpPr>
          <a:xfrm>
            <a:off x="8391433" y="6986383"/>
            <a:ext cx="914364" cy="914368"/>
            <a:chOff x="-1" y="-1"/>
            <a:chExt cx="914408" cy="914412"/>
          </a:xfrm>
        </p:grpSpPr>
        <p:sp>
          <p:nvSpPr>
            <p:cNvPr id="277" name="圆形"/>
            <p:cNvSpPr/>
            <p:nvPr/>
          </p:nvSpPr>
          <p:spPr>
            <a:xfrm>
              <a:off x="-2" y="-2"/>
              <a:ext cx="914410" cy="914413"/>
            </a:xfrm>
            <a:prstGeom prst="ellipse">
              <a:avLst/>
            </a:prstGeom>
            <a:solidFill>
              <a:srgbClr val="EEEEEE"/>
            </a:solidFill>
            <a:ln w="12700" cap="flat">
              <a:noFill/>
              <a:miter lim="400000"/>
            </a:ln>
            <a:effectLst/>
          </p:spPr>
          <p:txBody>
            <a:bodyPr wrap="square" lIns="50797" tIns="50797" rIns="50797" bIns="50797" numCol="1" anchor="ctr">
              <a:noAutofit/>
            </a:bodyP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pic>
          <p:nvPicPr>
            <p:cNvPr id="278" name="金融-67.png" descr="金融-67.png"/>
            <p:cNvPicPr>
              <a:picLocks noChangeAspect="1"/>
            </p:cNvPicPr>
            <p:nvPr/>
          </p:nvPicPr>
          <p:blipFill>
            <a:blip r:embed="rId7"/>
            <a:stretch>
              <a:fillRect/>
            </a:stretch>
          </p:blipFill>
          <p:spPr>
            <a:xfrm>
              <a:off x="203170" y="209785"/>
              <a:ext cx="508065" cy="508064"/>
            </a:xfrm>
            <a:prstGeom prst="rect">
              <a:avLst/>
            </a:prstGeom>
            <a:ln w="12700" cap="flat">
              <a:noFill/>
              <a:miter lim="400000"/>
              <a:headEnd/>
              <a:tailEnd/>
            </a:ln>
            <a:effectLst/>
          </p:spPr>
        </p:pic>
      </p:gr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rot="15433288">
            <a:off x="3797935" y="-3397250"/>
            <a:ext cx="16313150" cy="19599910"/>
            <a:chOff x="4192588" y="903288"/>
            <a:chExt cx="4197350" cy="5043487"/>
          </a:xfrm>
          <a:solidFill>
            <a:schemeClr val="bg1">
              <a:lumMod val="95000"/>
              <a:alpha val="30000"/>
            </a:schemeClr>
          </a:solidFill>
        </p:grpSpPr>
        <p:sp>
          <p:nvSpPr>
            <p:cNvPr id="28" name="Freeform 5"/>
            <p:cNvSpPr/>
            <p:nvPr/>
          </p:nvSpPr>
          <p:spPr bwMode="auto">
            <a:xfrm>
              <a:off x="5808663" y="2363788"/>
              <a:ext cx="1809750" cy="2619375"/>
            </a:xfrm>
            <a:custGeom>
              <a:avLst/>
              <a:gdLst>
                <a:gd name="T0" fmla="*/ 1 w 426"/>
                <a:gd name="T1" fmla="*/ 596 h 617"/>
                <a:gd name="T2" fmla="*/ 1 w 426"/>
                <a:gd name="T3" fmla="*/ 593 h 617"/>
                <a:gd name="T4" fmla="*/ 8 w 426"/>
                <a:gd name="T5" fmla="*/ 589 h 617"/>
                <a:gd name="T6" fmla="*/ 259 w 426"/>
                <a:gd name="T7" fmla="*/ 536 h 617"/>
                <a:gd name="T8" fmla="*/ 400 w 426"/>
                <a:gd name="T9" fmla="*/ 320 h 617"/>
                <a:gd name="T10" fmla="*/ 365 w 426"/>
                <a:gd name="T11" fmla="*/ 97 h 617"/>
                <a:gd name="T12" fmla="*/ 297 w 426"/>
                <a:gd name="T13" fmla="*/ 11 h 617"/>
                <a:gd name="T14" fmla="*/ 297 w 426"/>
                <a:gd name="T15" fmla="*/ 2 h 617"/>
                <a:gd name="T16" fmla="*/ 305 w 426"/>
                <a:gd name="T17" fmla="*/ 2 h 617"/>
                <a:gd name="T18" fmla="*/ 375 w 426"/>
                <a:gd name="T19" fmla="*/ 92 h 617"/>
                <a:gd name="T20" fmla="*/ 412 w 426"/>
                <a:gd name="T21" fmla="*/ 322 h 617"/>
                <a:gd name="T22" fmla="*/ 266 w 426"/>
                <a:gd name="T23" fmla="*/ 545 h 617"/>
                <a:gd name="T24" fmla="*/ 5 w 426"/>
                <a:gd name="T25" fmla="*/ 600 h 617"/>
                <a:gd name="T26" fmla="*/ 1 w 426"/>
                <a:gd name="T27" fmla="*/ 596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6" h="617">
                  <a:moveTo>
                    <a:pt x="1" y="596"/>
                  </a:moveTo>
                  <a:cubicBezTo>
                    <a:pt x="0" y="595"/>
                    <a:pt x="0" y="594"/>
                    <a:pt x="1" y="593"/>
                  </a:cubicBezTo>
                  <a:cubicBezTo>
                    <a:pt x="1" y="590"/>
                    <a:pt x="4" y="588"/>
                    <a:pt x="8" y="589"/>
                  </a:cubicBezTo>
                  <a:cubicBezTo>
                    <a:pt x="96" y="605"/>
                    <a:pt x="185" y="586"/>
                    <a:pt x="259" y="536"/>
                  </a:cubicBezTo>
                  <a:cubicBezTo>
                    <a:pt x="333" y="485"/>
                    <a:pt x="383" y="408"/>
                    <a:pt x="400" y="320"/>
                  </a:cubicBezTo>
                  <a:cubicBezTo>
                    <a:pt x="414" y="244"/>
                    <a:pt x="402" y="165"/>
                    <a:pt x="365" y="97"/>
                  </a:cubicBezTo>
                  <a:cubicBezTo>
                    <a:pt x="347" y="65"/>
                    <a:pt x="324" y="36"/>
                    <a:pt x="297" y="11"/>
                  </a:cubicBezTo>
                  <a:cubicBezTo>
                    <a:pt x="295" y="8"/>
                    <a:pt x="294" y="5"/>
                    <a:pt x="297" y="2"/>
                  </a:cubicBezTo>
                  <a:cubicBezTo>
                    <a:pt x="299" y="0"/>
                    <a:pt x="303" y="0"/>
                    <a:pt x="305" y="2"/>
                  </a:cubicBezTo>
                  <a:cubicBezTo>
                    <a:pt x="333" y="28"/>
                    <a:pt x="357" y="58"/>
                    <a:pt x="375" y="92"/>
                  </a:cubicBezTo>
                  <a:cubicBezTo>
                    <a:pt x="413" y="162"/>
                    <a:pt x="426" y="244"/>
                    <a:pt x="412" y="322"/>
                  </a:cubicBezTo>
                  <a:cubicBezTo>
                    <a:pt x="395" y="414"/>
                    <a:pt x="343" y="493"/>
                    <a:pt x="266" y="545"/>
                  </a:cubicBezTo>
                  <a:cubicBezTo>
                    <a:pt x="189" y="598"/>
                    <a:pt x="97" y="617"/>
                    <a:pt x="5" y="600"/>
                  </a:cubicBezTo>
                  <a:cubicBezTo>
                    <a:pt x="3" y="600"/>
                    <a:pt x="1" y="598"/>
                    <a:pt x="1" y="5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9" name="Freeform 7"/>
            <p:cNvSpPr/>
            <p:nvPr/>
          </p:nvSpPr>
          <p:spPr bwMode="auto">
            <a:xfrm>
              <a:off x="4297363" y="903288"/>
              <a:ext cx="4092575" cy="2058988"/>
            </a:xfrm>
            <a:custGeom>
              <a:avLst/>
              <a:gdLst>
                <a:gd name="T0" fmla="*/ 0 w 964"/>
                <a:gd name="T1" fmla="*/ 240 h 485"/>
                <a:gd name="T2" fmla="*/ 2 w 964"/>
                <a:gd name="T3" fmla="*/ 235 h 485"/>
                <a:gd name="T4" fmla="*/ 528 w 964"/>
                <a:gd name="T5" fmla="*/ 37 h 485"/>
                <a:gd name="T6" fmla="*/ 817 w 964"/>
                <a:gd name="T7" fmla="*/ 192 h 485"/>
                <a:gd name="T8" fmla="*/ 963 w 964"/>
                <a:gd name="T9" fmla="*/ 477 h 485"/>
                <a:gd name="T10" fmla="*/ 958 w 964"/>
                <a:gd name="T11" fmla="*/ 484 h 485"/>
                <a:gd name="T12" fmla="*/ 951 w 964"/>
                <a:gd name="T13" fmla="*/ 480 h 485"/>
                <a:gd name="T14" fmla="*/ 526 w 964"/>
                <a:gd name="T15" fmla="*/ 49 h 485"/>
                <a:gd name="T16" fmla="*/ 11 w 964"/>
                <a:gd name="T17" fmla="*/ 243 h 485"/>
                <a:gd name="T18" fmla="*/ 3 w 964"/>
                <a:gd name="T19" fmla="*/ 244 h 485"/>
                <a:gd name="T20" fmla="*/ 0 w 964"/>
                <a:gd name="T21" fmla="*/ 24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4" h="485">
                  <a:moveTo>
                    <a:pt x="0" y="240"/>
                  </a:moveTo>
                  <a:cubicBezTo>
                    <a:pt x="0" y="239"/>
                    <a:pt x="0" y="237"/>
                    <a:pt x="2" y="235"/>
                  </a:cubicBezTo>
                  <a:cubicBezTo>
                    <a:pt x="127" y="76"/>
                    <a:pt x="329" y="0"/>
                    <a:pt x="528" y="37"/>
                  </a:cubicBezTo>
                  <a:cubicBezTo>
                    <a:pt x="639" y="58"/>
                    <a:pt x="739" y="112"/>
                    <a:pt x="817" y="192"/>
                  </a:cubicBezTo>
                  <a:cubicBezTo>
                    <a:pt x="894" y="271"/>
                    <a:pt x="944" y="370"/>
                    <a:pt x="963" y="477"/>
                  </a:cubicBezTo>
                  <a:cubicBezTo>
                    <a:pt x="964" y="481"/>
                    <a:pt x="961" y="484"/>
                    <a:pt x="958" y="484"/>
                  </a:cubicBezTo>
                  <a:cubicBezTo>
                    <a:pt x="955" y="485"/>
                    <a:pt x="952" y="483"/>
                    <a:pt x="951" y="480"/>
                  </a:cubicBezTo>
                  <a:cubicBezTo>
                    <a:pt x="913" y="263"/>
                    <a:pt x="743" y="90"/>
                    <a:pt x="526" y="49"/>
                  </a:cubicBezTo>
                  <a:cubicBezTo>
                    <a:pt x="331" y="12"/>
                    <a:pt x="134" y="87"/>
                    <a:pt x="11" y="243"/>
                  </a:cubicBezTo>
                  <a:cubicBezTo>
                    <a:pt x="9" y="245"/>
                    <a:pt x="5" y="246"/>
                    <a:pt x="3" y="244"/>
                  </a:cubicBezTo>
                  <a:cubicBezTo>
                    <a:pt x="1" y="243"/>
                    <a:pt x="1" y="242"/>
                    <a:pt x="0" y="2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0" name="Freeform 9"/>
            <p:cNvSpPr/>
            <p:nvPr/>
          </p:nvSpPr>
          <p:spPr bwMode="auto">
            <a:xfrm>
              <a:off x="4467225" y="2105025"/>
              <a:ext cx="955675" cy="2495550"/>
            </a:xfrm>
            <a:custGeom>
              <a:avLst/>
              <a:gdLst>
                <a:gd name="T0" fmla="*/ 11 w 225"/>
                <a:gd name="T1" fmla="*/ 398 h 588"/>
                <a:gd name="T2" fmla="*/ 10 w 225"/>
                <a:gd name="T3" fmla="*/ 249 h 588"/>
                <a:gd name="T4" fmla="*/ 156 w 225"/>
                <a:gd name="T5" fmla="*/ 14 h 588"/>
                <a:gd name="T6" fmla="*/ 212 w 225"/>
                <a:gd name="T7" fmla="*/ 22 h 588"/>
                <a:gd name="T8" fmla="*/ 204 w 225"/>
                <a:gd name="T9" fmla="*/ 78 h 588"/>
                <a:gd name="T10" fmla="*/ 88 w 225"/>
                <a:gd name="T11" fmla="*/ 264 h 588"/>
                <a:gd name="T12" fmla="*/ 157 w 225"/>
                <a:gd name="T13" fmla="*/ 517 h 588"/>
                <a:gd name="T14" fmla="*/ 153 w 225"/>
                <a:gd name="T15" fmla="*/ 574 h 588"/>
                <a:gd name="T16" fmla="*/ 97 w 225"/>
                <a:gd name="T17" fmla="*/ 570 h 588"/>
                <a:gd name="T18" fmla="*/ 11 w 225"/>
                <a:gd name="T19" fmla="*/ 39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88">
                  <a:moveTo>
                    <a:pt x="11" y="398"/>
                  </a:moveTo>
                  <a:cubicBezTo>
                    <a:pt x="1" y="349"/>
                    <a:pt x="0" y="299"/>
                    <a:pt x="10" y="249"/>
                  </a:cubicBezTo>
                  <a:cubicBezTo>
                    <a:pt x="27" y="155"/>
                    <a:pt x="79" y="71"/>
                    <a:pt x="156" y="14"/>
                  </a:cubicBezTo>
                  <a:cubicBezTo>
                    <a:pt x="173" y="0"/>
                    <a:pt x="198" y="4"/>
                    <a:pt x="212" y="22"/>
                  </a:cubicBezTo>
                  <a:cubicBezTo>
                    <a:pt x="225" y="39"/>
                    <a:pt x="221" y="64"/>
                    <a:pt x="204" y="78"/>
                  </a:cubicBezTo>
                  <a:cubicBezTo>
                    <a:pt x="143" y="123"/>
                    <a:pt x="102" y="189"/>
                    <a:pt x="88" y="264"/>
                  </a:cubicBezTo>
                  <a:cubicBezTo>
                    <a:pt x="71" y="355"/>
                    <a:pt x="96" y="447"/>
                    <a:pt x="157" y="517"/>
                  </a:cubicBezTo>
                  <a:cubicBezTo>
                    <a:pt x="172" y="534"/>
                    <a:pt x="170" y="559"/>
                    <a:pt x="153" y="574"/>
                  </a:cubicBezTo>
                  <a:cubicBezTo>
                    <a:pt x="137" y="588"/>
                    <a:pt x="112" y="587"/>
                    <a:pt x="97" y="570"/>
                  </a:cubicBezTo>
                  <a:cubicBezTo>
                    <a:pt x="53" y="520"/>
                    <a:pt x="24" y="460"/>
                    <a:pt x="11" y="3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1" name="Freeform 10"/>
            <p:cNvSpPr/>
            <p:nvPr/>
          </p:nvSpPr>
          <p:spPr bwMode="auto">
            <a:xfrm>
              <a:off x="4433888" y="1323975"/>
              <a:ext cx="3671888" cy="1782763"/>
            </a:xfrm>
            <a:custGeom>
              <a:avLst/>
              <a:gdLst>
                <a:gd name="T0" fmla="*/ 2 w 865"/>
                <a:gd name="T1" fmla="*/ 238 h 420"/>
                <a:gd name="T2" fmla="*/ 9 w 865"/>
                <a:gd name="T3" fmla="*/ 206 h 420"/>
                <a:gd name="T4" fmla="*/ 216 w 865"/>
                <a:gd name="T5" fmla="*/ 44 h 420"/>
                <a:gd name="T6" fmla="*/ 484 w 865"/>
                <a:gd name="T7" fmla="*/ 17 h 420"/>
                <a:gd name="T8" fmla="*/ 725 w 865"/>
                <a:gd name="T9" fmla="*/ 140 h 420"/>
                <a:gd name="T10" fmla="*/ 860 w 865"/>
                <a:gd name="T11" fmla="*/ 366 h 420"/>
                <a:gd name="T12" fmla="*/ 831 w 865"/>
                <a:gd name="T13" fmla="*/ 415 h 420"/>
                <a:gd name="T14" fmla="*/ 782 w 865"/>
                <a:gd name="T15" fmla="*/ 386 h 420"/>
                <a:gd name="T16" fmla="*/ 470 w 865"/>
                <a:gd name="T17" fmla="*/ 95 h 420"/>
                <a:gd name="T18" fmla="*/ 73 w 865"/>
                <a:gd name="T19" fmla="*/ 253 h 420"/>
                <a:gd name="T20" fmla="*/ 18 w 865"/>
                <a:gd name="T21" fmla="*/ 262 h 420"/>
                <a:gd name="T22" fmla="*/ 2 w 865"/>
                <a:gd name="T23" fmla="*/ 23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5" h="420">
                  <a:moveTo>
                    <a:pt x="2" y="238"/>
                  </a:moveTo>
                  <a:cubicBezTo>
                    <a:pt x="0" y="227"/>
                    <a:pt x="2" y="216"/>
                    <a:pt x="9" y="206"/>
                  </a:cubicBezTo>
                  <a:cubicBezTo>
                    <a:pt x="61" y="134"/>
                    <a:pt x="133" y="78"/>
                    <a:pt x="216" y="44"/>
                  </a:cubicBezTo>
                  <a:cubicBezTo>
                    <a:pt x="301" y="9"/>
                    <a:pt x="394" y="0"/>
                    <a:pt x="484" y="17"/>
                  </a:cubicBezTo>
                  <a:cubicBezTo>
                    <a:pt x="575" y="34"/>
                    <a:pt x="659" y="76"/>
                    <a:pt x="725" y="140"/>
                  </a:cubicBezTo>
                  <a:cubicBezTo>
                    <a:pt x="790" y="201"/>
                    <a:pt x="837" y="279"/>
                    <a:pt x="860" y="366"/>
                  </a:cubicBezTo>
                  <a:cubicBezTo>
                    <a:pt x="865" y="387"/>
                    <a:pt x="852" y="409"/>
                    <a:pt x="831" y="415"/>
                  </a:cubicBezTo>
                  <a:cubicBezTo>
                    <a:pt x="810" y="420"/>
                    <a:pt x="788" y="408"/>
                    <a:pt x="782" y="386"/>
                  </a:cubicBezTo>
                  <a:cubicBezTo>
                    <a:pt x="743" y="238"/>
                    <a:pt x="620" y="124"/>
                    <a:pt x="470" y="95"/>
                  </a:cubicBezTo>
                  <a:cubicBezTo>
                    <a:pt x="319" y="67"/>
                    <a:pt x="163" y="129"/>
                    <a:pt x="73" y="253"/>
                  </a:cubicBezTo>
                  <a:cubicBezTo>
                    <a:pt x="60" y="271"/>
                    <a:pt x="35" y="275"/>
                    <a:pt x="18" y="262"/>
                  </a:cubicBezTo>
                  <a:cubicBezTo>
                    <a:pt x="9" y="256"/>
                    <a:pt x="4" y="248"/>
                    <a:pt x="2" y="2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2" name="Freeform 11"/>
            <p:cNvSpPr/>
            <p:nvPr/>
          </p:nvSpPr>
          <p:spPr bwMode="auto">
            <a:xfrm>
              <a:off x="4192588" y="4664075"/>
              <a:ext cx="3816350" cy="1282700"/>
            </a:xfrm>
            <a:custGeom>
              <a:avLst/>
              <a:gdLst>
                <a:gd name="T0" fmla="*/ 3 w 899"/>
                <a:gd name="T1" fmla="*/ 53 h 302"/>
                <a:gd name="T2" fmla="*/ 17 w 899"/>
                <a:gd name="T3" fmla="*/ 15 h 302"/>
                <a:gd name="T4" fmla="*/ 73 w 899"/>
                <a:gd name="T5" fmla="*/ 20 h 302"/>
                <a:gd name="T6" fmla="*/ 256 w 899"/>
                <a:gd name="T7" fmla="*/ 156 h 302"/>
                <a:gd name="T8" fmla="*/ 362 w 899"/>
                <a:gd name="T9" fmla="*/ 188 h 302"/>
                <a:gd name="T10" fmla="*/ 806 w 899"/>
                <a:gd name="T11" fmla="*/ 50 h 302"/>
                <a:gd name="T12" fmla="*/ 825 w 899"/>
                <a:gd name="T13" fmla="*/ 30 h 302"/>
                <a:gd name="T14" fmla="*/ 881 w 899"/>
                <a:gd name="T15" fmla="*/ 27 h 302"/>
                <a:gd name="T16" fmla="*/ 885 w 899"/>
                <a:gd name="T17" fmla="*/ 83 h 302"/>
                <a:gd name="T18" fmla="*/ 862 w 899"/>
                <a:gd name="T19" fmla="*/ 107 h 302"/>
                <a:gd name="T20" fmla="*/ 347 w 899"/>
                <a:gd name="T21" fmla="*/ 267 h 302"/>
                <a:gd name="T22" fmla="*/ 224 w 899"/>
                <a:gd name="T23" fmla="*/ 229 h 302"/>
                <a:gd name="T24" fmla="*/ 12 w 899"/>
                <a:gd name="T25" fmla="*/ 71 h 302"/>
                <a:gd name="T26" fmla="*/ 3 w 899"/>
                <a:gd name="T27" fmla="*/ 53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9" h="302">
                  <a:moveTo>
                    <a:pt x="3" y="53"/>
                  </a:moveTo>
                  <a:cubicBezTo>
                    <a:pt x="0" y="39"/>
                    <a:pt x="5" y="24"/>
                    <a:pt x="17" y="15"/>
                  </a:cubicBezTo>
                  <a:cubicBezTo>
                    <a:pt x="34" y="0"/>
                    <a:pt x="59" y="3"/>
                    <a:pt x="73" y="20"/>
                  </a:cubicBezTo>
                  <a:cubicBezTo>
                    <a:pt x="122" y="78"/>
                    <a:pt x="185" y="126"/>
                    <a:pt x="256" y="156"/>
                  </a:cubicBezTo>
                  <a:cubicBezTo>
                    <a:pt x="289" y="171"/>
                    <a:pt x="325" y="182"/>
                    <a:pt x="362" y="188"/>
                  </a:cubicBezTo>
                  <a:cubicBezTo>
                    <a:pt x="524" y="219"/>
                    <a:pt x="690" y="167"/>
                    <a:pt x="806" y="50"/>
                  </a:cubicBezTo>
                  <a:cubicBezTo>
                    <a:pt x="812" y="44"/>
                    <a:pt x="819" y="37"/>
                    <a:pt x="825" y="30"/>
                  </a:cubicBezTo>
                  <a:cubicBezTo>
                    <a:pt x="839" y="13"/>
                    <a:pt x="865" y="12"/>
                    <a:pt x="881" y="27"/>
                  </a:cubicBezTo>
                  <a:cubicBezTo>
                    <a:pt x="898" y="41"/>
                    <a:pt x="899" y="67"/>
                    <a:pt x="885" y="83"/>
                  </a:cubicBezTo>
                  <a:cubicBezTo>
                    <a:pt x="877" y="91"/>
                    <a:pt x="870" y="99"/>
                    <a:pt x="862" y="107"/>
                  </a:cubicBezTo>
                  <a:cubicBezTo>
                    <a:pt x="728" y="242"/>
                    <a:pt x="535" y="302"/>
                    <a:pt x="347" y="267"/>
                  </a:cubicBezTo>
                  <a:cubicBezTo>
                    <a:pt x="305" y="259"/>
                    <a:pt x="263" y="246"/>
                    <a:pt x="224" y="229"/>
                  </a:cubicBezTo>
                  <a:cubicBezTo>
                    <a:pt x="142" y="194"/>
                    <a:pt x="69" y="139"/>
                    <a:pt x="12" y="71"/>
                  </a:cubicBezTo>
                  <a:cubicBezTo>
                    <a:pt x="7" y="66"/>
                    <a:pt x="5" y="60"/>
                    <a:pt x="3"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pic>
        <p:nvPicPr>
          <p:cNvPr id="9" name="图片占位符 8"/>
          <p:cNvPicPr>
            <a:picLocks noGrp="1" noChangeAspect="1"/>
          </p:cNvPicPr>
          <p:nvPr>
            <p:ph type="pic" sz="quarter" idx="11"/>
          </p:nvPr>
        </p:nvPicPr>
        <p:blipFill rotWithShape="1">
          <a:blip r:embed="rId1">
            <a:extLst>
              <a:ext uri="{28A0092B-C50C-407E-A947-70E740481C1C}">
                <a14:useLocalDpi xmlns:a14="http://schemas.microsoft.com/office/drawing/2010/main" val="0"/>
              </a:ext>
            </a:extLst>
          </a:blip>
          <a:srcRect r="40969"/>
          <a:stretch>
            <a:fillRect/>
          </a:stretch>
        </p:blipFill>
        <p:spPr>
          <a:xfrm>
            <a:off x="-2" y="-52562"/>
            <a:ext cx="12191367" cy="13768205"/>
          </a:xfrm>
        </p:spPr>
      </p:pic>
      <p:sp>
        <p:nvSpPr>
          <p:cNvPr id="8" name="矩形 7"/>
          <p:cNvSpPr/>
          <p:nvPr/>
        </p:nvSpPr>
        <p:spPr>
          <a:xfrm>
            <a:off x="0" y="635"/>
            <a:ext cx="12190730" cy="13714730"/>
          </a:xfrm>
          <a:prstGeom prst="rect">
            <a:avLst/>
          </a:prstGeom>
          <a:gradFill>
            <a:gsLst>
              <a:gs pos="0">
                <a:srgbClr val="0070C0">
                  <a:alpha val="65000"/>
                </a:srgbClr>
              </a:gs>
              <a:gs pos="100000">
                <a:srgbClr val="7030A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800">
              <a:latin typeface="思源黑体 CN Bold" panose="020B0800000000000000" pitchFamily="34" charset="-122"/>
              <a:ea typeface="思源黑体 CN Bold" panose="020B0800000000000000" pitchFamily="34" charset="-122"/>
              <a:sym typeface="思源黑体 CN Bold" panose="020B0800000000000000" pitchFamily="34" charset="-122"/>
            </a:endParaRPr>
          </a:p>
        </p:txBody>
      </p:sp>
      <p:sp>
        <p:nvSpPr>
          <p:cNvPr id="7" name="Rectangle: Rounded Corners 6"/>
          <p:cNvSpPr/>
          <p:nvPr/>
        </p:nvSpPr>
        <p:spPr>
          <a:xfrm>
            <a:off x="9211310" y="2499360"/>
            <a:ext cx="13510260" cy="8717280"/>
          </a:xfrm>
          <a:prstGeom prst="roundRect">
            <a:avLst>
              <a:gd name="adj" fmla="val 2981"/>
            </a:avLst>
          </a:prstGeom>
          <a:solidFill>
            <a:schemeClr val="bg1"/>
          </a:solidFill>
          <a:ln>
            <a:noFill/>
          </a:ln>
          <a:effectLst>
            <a:outerShdw blurRad="368300" dist="1397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600" b="0" i="0" u="none" strike="noStrike" kern="1200" cap="none" spc="0" normalizeH="0" baseline="0" noProof="0" dirty="0">
              <a:ln>
                <a:noFill/>
              </a:ln>
              <a:solidFill>
                <a:prstClr val="white"/>
              </a:solidFill>
              <a:effectLst/>
              <a:uLnTx/>
              <a:uFillTx/>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66" name="Based on Optimistic Rollup"/>
          <p:cNvSpPr txBox="1"/>
          <p:nvPr/>
        </p:nvSpPr>
        <p:spPr>
          <a:xfrm>
            <a:off x="9928860" y="3365500"/>
            <a:ext cx="12079605" cy="1577340"/>
          </a:xfrm>
          <a:prstGeom prst="rect">
            <a:avLst/>
          </a:prstGeom>
          <a:ln w="12700">
            <a:miter lim="400000"/>
          </a:ln>
        </p:spPr>
        <p:txBody>
          <a:bodyPr wrap="square" lIns="50797" tIns="50797" rIns="50797" bIns="50797">
            <a:spAutoFit/>
          </a:bodyPr>
          <a:lstStyle>
            <a:lvl1pPr algn="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83838"/>
                </a:solidFill>
                <a:latin typeface="DINPro-Bold"/>
                <a:ea typeface="DINPro-Bold"/>
                <a:cs typeface="DINPro-Bold"/>
                <a:sym typeface="DINPro-Bold"/>
              </a:defRPr>
            </a:lvl1pPr>
          </a:lstStyle>
          <a:p>
            <a:pPr algn="l"/>
            <a:r>
              <a:rPr b="1">
                <a:latin typeface="Helvetica Bold" charset="0"/>
                <a:cs typeface="Helvetica Bold" charset="0"/>
              </a:rPr>
              <a:t>In the smart contract architecture, the contracts implement built-in ENS. The calls between contracts eliminate the address coupling between contracts through ENS. In addition, all main contracts adopt the logic storage separation architecture to facilitate future upgrading.</a:t>
            </a:r>
            <a:endParaRPr b="1">
              <a:latin typeface="Helvetica Bold" charset="0"/>
              <a:cs typeface="Helvetica Bold" charset="0"/>
            </a:endParaRPr>
          </a:p>
        </p:txBody>
      </p:sp>
      <p:sp>
        <p:nvSpPr>
          <p:cNvPr id="2" name="Industry current challenges"/>
          <p:cNvSpPr txBox="1"/>
          <p:nvPr>
            <p:ph type="body" sz="quarter" idx="1"/>
          </p:nvPr>
        </p:nvSpPr>
        <p:spPr>
          <a:xfrm>
            <a:off x="1699260" y="4438015"/>
            <a:ext cx="6751320" cy="4022725"/>
          </a:xfrm>
          <a:prstGeom prst="rect">
            <a:avLst/>
          </a:prstGeom>
        </p:spPr>
        <p:txBody>
          <a:bodyPr>
            <a:noAutofit/>
          </a:bodyPr>
          <a:lstStyle>
            <a:lvl1pPr defTabSz="914400">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5400" spc="0"/>
            </a:lvl1pPr>
          </a:lstStyle>
          <a:p>
            <a:pPr marL="0" indent="0" algn="l">
              <a:buNone/>
            </a:pPr>
            <a:r>
              <a:rPr sz="9600" b="1">
                <a:solidFill>
                  <a:schemeClr val="bg1"/>
                </a:solidFill>
                <a:latin typeface="Helvetica Bold" charset="0"/>
                <a:cs typeface="Helvetica Bold" charset="0"/>
                <a:sym typeface="+mn-ea"/>
              </a:rPr>
              <a:t>Technical </a:t>
            </a:r>
            <a:endParaRPr sz="9600" b="1">
              <a:solidFill>
                <a:schemeClr val="bg1"/>
              </a:solidFill>
              <a:latin typeface="Helvetica Bold" charset="0"/>
              <a:cs typeface="Helvetica Bold" charset="0"/>
              <a:sym typeface="+mn-ea"/>
            </a:endParaRPr>
          </a:p>
          <a:p>
            <a:pPr marL="0" indent="0" algn="l">
              <a:buNone/>
            </a:pPr>
            <a:r>
              <a:rPr lang="en-US" sz="9600" b="1">
                <a:solidFill>
                  <a:schemeClr val="bg1"/>
                </a:solidFill>
                <a:latin typeface="Helvetica Bold" charset="0"/>
                <a:cs typeface="Helvetica Bold" charset="0"/>
                <a:sym typeface="+mn-ea"/>
              </a:rPr>
              <a:t>D</a:t>
            </a:r>
            <a:r>
              <a:rPr sz="9600" b="1">
                <a:solidFill>
                  <a:schemeClr val="bg1"/>
                </a:solidFill>
                <a:latin typeface="Helvetica Bold" charset="0"/>
                <a:cs typeface="Helvetica Bold" charset="0"/>
                <a:sym typeface="+mn-ea"/>
              </a:rPr>
              <a:t>etails</a:t>
            </a:r>
            <a:endParaRPr sz="9600" b="1">
              <a:solidFill>
                <a:schemeClr val="bg1"/>
              </a:solidFill>
              <a:latin typeface="Helvetica Bold" charset="0"/>
              <a:cs typeface="Helvetica Bold" charset="0"/>
              <a:sym typeface="+mn-ea"/>
            </a:endParaRPr>
          </a:p>
        </p:txBody>
      </p:sp>
      <p:sp>
        <p:nvSpPr>
          <p:cNvPr id="148" name="形状"/>
          <p:cNvSpPr/>
          <p:nvPr/>
        </p:nvSpPr>
        <p:spPr>
          <a:xfrm>
            <a:off x="88" y="13292747"/>
            <a:ext cx="18771735" cy="423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62" y="0"/>
                </a:lnTo>
                <a:lnTo>
                  <a:pt x="21600" y="21600"/>
                </a:lnTo>
                <a:lnTo>
                  <a:pt x="0" y="21600"/>
                </a:lnTo>
                <a:lnTo>
                  <a:pt x="0" y="0"/>
                </a:lnTo>
                <a:close/>
              </a:path>
            </a:pathLst>
          </a:custGeom>
          <a:solidFill>
            <a:srgbClr val="5F6EF5"/>
          </a:solidFill>
          <a:ln w="12700">
            <a:miter lim="400000"/>
          </a:ln>
        </p:spPr>
        <p:txBody>
          <a:bodyPr lIns="50797" tIns="50797" rIns="50797" bIns="50797" anchor="ct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sp>
        <p:nvSpPr>
          <p:cNvPr id="149" name="形状"/>
          <p:cNvSpPr/>
          <p:nvPr/>
        </p:nvSpPr>
        <p:spPr>
          <a:xfrm>
            <a:off x="18550258" y="13292747"/>
            <a:ext cx="19152716" cy="423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70" y="0"/>
                </a:lnTo>
                <a:lnTo>
                  <a:pt x="21600" y="21600"/>
                </a:lnTo>
                <a:lnTo>
                  <a:pt x="430" y="21600"/>
                </a:lnTo>
                <a:lnTo>
                  <a:pt x="0" y="0"/>
                </a:lnTo>
                <a:close/>
              </a:path>
            </a:pathLst>
          </a:custGeom>
          <a:solidFill>
            <a:srgbClr val="AC47F0"/>
          </a:solidFill>
          <a:ln w="12700">
            <a:miter lim="400000"/>
          </a:ln>
        </p:spPr>
        <p:txBody>
          <a:bodyPr lIns="50797" tIns="50797" rIns="50797" bIns="50797" anchor="ct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sp>
        <p:nvSpPr>
          <p:cNvPr id="4" name="Lack of high-quality assets"/>
          <p:cNvSpPr txBox="1"/>
          <p:nvPr/>
        </p:nvSpPr>
        <p:spPr>
          <a:xfrm>
            <a:off x="12407502" y="342195"/>
            <a:ext cx="1464310" cy="1577340"/>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lIns="50797" tIns="50797" rIns="50797" bIns="50797"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83838"/>
                </a:solidFill>
                <a:latin typeface="DINPro-Bold"/>
                <a:ea typeface="DINPro-Bold"/>
                <a:cs typeface="DINPro-Bold"/>
                <a:sym typeface="DINPro-Bold"/>
              </a:defRPr>
            </a:lvl1pPr>
          </a:lstStyle>
          <a:p>
            <a:pPr algn="l"/>
            <a:r>
              <a:rPr lang="en-US" sz="9600" b="1">
                <a:solidFill>
                  <a:schemeClr val="bg1">
                    <a:lumMod val="95000"/>
                  </a:schemeClr>
                </a:solidFill>
                <a:latin typeface="Helvetica Bold" charset="0"/>
                <a:cs typeface="Helvetica Bold" charset="0"/>
              </a:rPr>
              <a:t>03</a:t>
            </a:r>
            <a:endParaRPr lang="en-US" sz="9600" b="1">
              <a:solidFill>
                <a:schemeClr val="bg1">
                  <a:lumMod val="95000"/>
                </a:schemeClr>
              </a:solidFill>
              <a:latin typeface="Helvetica Bold" charset="0"/>
              <a:cs typeface="Helvetica Bold" charset="0"/>
            </a:endParaRPr>
          </a:p>
        </p:txBody>
      </p:sp>
      <p:sp>
        <p:nvSpPr>
          <p:cNvPr id="3" name="Based on Optimistic Rollup"/>
          <p:cNvSpPr txBox="1"/>
          <p:nvPr/>
        </p:nvSpPr>
        <p:spPr>
          <a:xfrm>
            <a:off x="9928860" y="5958205"/>
            <a:ext cx="11753215" cy="838835"/>
          </a:xfrm>
          <a:prstGeom prst="rect">
            <a:avLst/>
          </a:prstGeom>
          <a:ln w="12700">
            <a:miter lim="400000"/>
          </a:ln>
        </p:spPr>
        <p:txBody>
          <a:bodyPr wrap="square" lIns="50797" tIns="50797" rIns="50797" bIns="50797">
            <a:spAutoFit/>
          </a:bodyPr>
          <a:lstStyle>
            <a:lvl1pPr algn="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83838"/>
                </a:solidFill>
                <a:latin typeface="DINPro-Bold"/>
                <a:ea typeface="DINPro-Bold"/>
                <a:cs typeface="DINPro-Bold"/>
                <a:sym typeface="DINPro-Bold"/>
              </a:defRPr>
            </a:lvl1pPr>
          </a:lstStyle>
          <a:p>
            <a:pPr algn="l"/>
            <a:r>
              <a:rPr b="1">
                <a:latin typeface="Helvetica Bold" charset="0"/>
                <a:cs typeface="Helvetica Bold" charset="0"/>
              </a:rPr>
              <a:t>Based on thegraph, we have implemented a decentralized protocol, data indexing and data analysis. All statistical data in the project are from thegraph.</a:t>
            </a:r>
            <a:endParaRPr b="1">
              <a:latin typeface="Helvetica Bold" charset="0"/>
              <a:cs typeface="Helvetica Bold" charset="0"/>
            </a:endParaRPr>
          </a:p>
        </p:txBody>
      </p:sp>
      <p:sp>
        <p:nvSpPr>
          <p:cNvPr id="5" name="Based on Optimistic Rollup"/>
          <p:cNvSpPr txBox="1"/>
          <p:nvPr/>
        </p:nvSpPr>
        <p:spPr>
          <a:xfrm>
            <a:off x="9928860" y="7814310"/>
            <a:ext cx="12079605" cy="2315845"/>
          </a:xfrm>
          <a:prstGeom prst="rect">
            <a:avLst/>
          </a:prstGeom>
          <a:ln w="12700">
            <a:miter lim="400000"/>
          </a:ln>
        </p:spPr>
        <p:txBody>
          <a:bodyPr wrap="square" lIns="50797" tIns="50797" rIns="50797" bIns="50797">
            <a:spAutoFit/>
          </a:bodyPr>
          <a:lstStyle>
            <a:lvl1pPr algn="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83838"/>
                </a:solidFill>
                <a:latin typeface="DINPro-Bold"/>
                <a:ea typeface="DINPro-Bold"/>
                <a:cs typeface="DINPro-Bold"/>
                <a:sym typeface="DINPro-Bold"/>
              </a:defRPr>
            </a:lvl1pPr>
          </a:lstStyle>
          <a:p>
            <a:pPr algn="l"/>
            <a:r>
              <a:rPr b="1">
                <a:latin typeface="Helvetica Bold" charset="0"/>
                <a:cs typeface="Helvetica Bold" charset="0"/>
              </a:rPr>
              <a:t>Chainlink provides us with a secure Oracle quotation. Thanks to the low gas and low delay of the Polygon network, Chainlink on polygon is more sensitive to price changes than Ethereum, which can reduce the loss caused by quotation delay. However, at present, chainlink supports a limited number of currencies on polygon, and trade is a very sensitive model to price fluctuations. Therefore, we have also introduced a self built Oracle quotation system.</a:t>
            </a:r>
            <a:endParaRPr b="1">
              <a:latin typeface="Helvetica Bold" charset="0"/>
              <a:cs typeface="Helvetica Bold" charset="0"/>
            </a:endParaRPr>
          </a:p>
        </p:txBody>
      </p:sp>
      <p:pic>
        <p:nvPicPr>
          <p:cNvPr id="6" name="图片 5" descr="mobius-logo-04"/>
          <p:cNvPicPr>
            <a:picLocks noChangeAspect="1"/>
          </p:cNvPicPr>
          <p:nvPr/>
        </p:nvPicPr>
        <p:blipFill>
          <a:blip r:embed="rId2"/>
          <a:stretch>
            <a:fillRect/>
          </a:stretch>
        </p:blipFill>
        <p:spPr>
          <a:xfrm>
            <a:off x="1554480" y="2789555"/>
            <a:ext cx="3294380" cy="1036955"/>
          </a:xfrm>
          <a:prstGeom prst="rect">
            <a:avLst/>
          </a:prstGeom>
        </p:spPr>
      </p:pic>
      <p:grpSp>
        <p:nvGrpSpPr>
          <p:cNvPr id="33" name="Group 24"/>
          <p:cNvGrpSpPr/>
          <p:nvPr/>
        </p:nvGrpSpPr>
        <p:grpSpPr>
          <a:xfrm>
            <a:off x="8943759" y="3369736"/>
            <a:ext cx="516155" cy="516155"/>
            <a:chOff x="1123642" y="1900296"/>
            <a:chExt cx="687003" cy="687003"/>
          </a:xfrm>
          <a:effectLst>
            <a:outerShdw blurRad="76200" dir="13500000" sy="23000" kx="1200000" algn="br" rotWithShape="0">
              <a:prstClr val="black">
                <a:alpha val="20000"/>
              </a:prstClr>
            </a:outerShdw>
          </a:effectLst>
        </p:grpSpPr>
        <p:sp>
          <p:nvSpPr>
            <p:cNvPr id="34" name="Oval 25"/>
            <p:cNvSpPr/>
            <p:nvPr/>
          </p:nvSpPr>
          <p:spPr>
            <a:xfrm>
              <a:off x="1123642" y="1900296"/>
              <a:ext cx="687003" cy="687003"/>
            </a:xfrm>
            <a:prstGeom prst="ellipse">
              <a:avLst/>
            </a:prstGeom>
            <a:solidFill>
              <a:srgbClr val="AC47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5" name="Freeform 26"/>
            <p:cNvSpPr/>
            <p:nvPr/>
          </p:nvSpPr>
          <p:spPr bwMode="auto">
            <a:xfrm>
              <a:off x="1328245" y="2099747"/>
              <a:ext cx="277795" cy="28810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
              <a:endParaRPr lang="en-US" dirty="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6" name="Group 24"/>
          <p:cNvGrpSpPr/>
          <p:nvPr/>
        </p:nvGrpSpPr>
        <p:grpSpPr>
          <a:xfrm>
            <a:off x="8931694" y="5947201"/>
            <a:ext cx="516155" cy="516155"/>
            <a:chOff x="1123642" y="1900296"/>
            <a:chExt cx="687003" cy="687003"/>
          </a:xfrm>
          <a:effectLst>
            <a:outerShdw blurRad="76200" dir="13500000" sy="23000" kx="1200000" algn="br" rotWithShape="0">
              <a:prstClr val="black">
                <a:alpha val="20000"/>
              </a:prstClr>
            </a:outerShdw>
          </a:effectLst>
        </p:grpSpPr>
        <p:sp>
          <p:nvSpPr>
            <p:cNvPr id="37" name="Oval 25"/>
            <p:cNvSpPr/>
            <p:nvPr/>
          </p:nvSpPr>
          <p:spPr>
            <a:xfrm>
              <a:off x="1123642" y="1900296"/>
              <a:ext cx="687003" cy="687003"/>
            </a:xfrm>
            <a:prstGeom prst="ellipse">
              <a:avLst/>
            </a:prstGeom>
            <a:solidFill>
              <a:srgbClr val="AC47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Freeform 26"/>
            <p:cNvSpPr/>
            <p:nvPr/>
          </p:nvSpPr>
          <p:spPr bwMode="auto">
            <a:xfrm>
              <a:off x="1328245" y="2099747"/>
              <a:ext cx="277795" cy="28810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
              <a:endParaRPr lang="en-US" dirty="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9" name="Group 24"/>
          <p:cNvGrpSpPr/>
          <p:nvPr/>
        </p:nvGrpSpPr>
        <p:grpSpPr>
          <a:xfrm>
            <a:off x="8931694" y="7814101"/>
            <a:ext cx="516155" cy="516155"/>
            <a:chOff x="1123642" y="1900296"/>
            <a:chExt cx="687003" cy="687003"/>
          </a:xfrm>
          <a:effectLst>
            <a:outerShdw blurRad="76200" dir="13500000" sy="23000" kx="1200000" algn="br" rotWithShape="0">
              <a:prstClr val="black">
                <a:alpha val="20000"/>
              </a:prstClr>
            </a:outerShdw>
          </a:effectLst>
        </p:grpSpPr>
        <p:sp>
          <p:nvSpPr>
            <p:cNvPr id="40" name="Oval 25"/>
            <p:cNvSpPr/>
            <p:nvPr/>
          </p:nvSpPr>
          <p:spPr>
            <a:xfrm>
              <a:off x="1123642" y="1900296"/>
              <a:ext cx="687003" cy="687003"/>
            </a:xfrm>
            <a:prstGeom prst="ellipse">
              <a:avLst/>
            </a:prstGeom>
            <a:solidFill>
              <a:srgbClr val="AC47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1" name="Freeform 26"/>
            <p:cNvSpPr/>
            <p:nvPr/>
          </p:nvSpPr>
          <p:spPr bwMode="auto">
            <a:xfrm>
              <a:off x="1328245" y="2099747"/>
              <a:ext cx="277795" cy="28810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
              <a:endParaRPr lang="en-US" dirty="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p:nvPr/>
        </p:nvSpPr>
        <p:spPr>
          <a:xfrm>
            <a:off x="-232410" y="7121525"/>
            <a:ext cx="24615140" cy="6595110"/>
          </a:xfrm>
          <a:prstGeom prst="rect">
            <a:avLst/>
          </a:prstGeom>
          <a:solidFill>
            <a:schemeClr val="bg1">
              <a:lumMod val="95000"/>
              <a:alpha val="33000"/>
            </a:schemeClr>
          </a:solidFill>
          <a:ln>
            <a:noFill/>
          </a:ln>
        </p:spPr>
        <p:txBody>
          <a:bodyPr lIns="45713" tIns="22850" rIns="45713" bIns="22850" anchor="ctr" anchorCtr="0">
            <a:noAutofit/>
          </a:bodyPr>
          <a:p>
            <a:pPr algn="ctr"/>
            <a:endParaRPr>
              <a:solidFill>
                <a:schemeClr val="lt1"/>
              </a:solidFill>
              <a:latin typeface="思源黑体" panose="020B0400000000000000" pitchFamily="34" charset="-122"/>
              <a:ea typeface="思源黑体" panose="020B0400000000000000" pitchFamily="34" charset="-122"/>
              <a:cs typeface="Montserrat" panose="02000505000000020004"/>
              <a:sym typeface="思源黑体" panose="020B0400000000000000" pitchFamily="34" charset="-122"/>
            </a:endParaRPr>
          </a:p>
        </p:txBody>
      </p:sp>
      <p:sp>
        <p:nvSpPr>
          <p:cNvPr id="252" name="矩形"/>
          <p:cNvSpPr/>
          <p:nvPr/>
        </p:nvSpPr>
        <p:spPr>
          <a:xfrm>
            <a:off x="4092375" y="8977030"/>
            <a:ext cx="4226302" cy="3454074"/>
          </a:xfrm>
          <a:prstGeom prst="rect">
            <a:avLst/>
          </a:prstGeom>
          <a:solidFill>
            <a:srgbClr val="FFFFFF"/>
          </a:solidFill>
          <a:ln w="12700">
            <a:miter lim="400000"/>
          </a:ln>
        </p:spPr>
        <p:txBody>
          <a:bodyPr lIns="50797" tIns="50797" rIns="50797" bIns="50797" anchor="ct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sp>
        <p:nvSpPr>
          <p:cNvPr id="237" name="Industry current challenges"/>
          <p:cNvSpPr txBox="1"/>
          <p:nvPr>
            <p:ph type="body" sz="quarter" idx="1"/>
          </p:nvPr>
        </p:nvSpPr>
        <p:spPr>
          <a:xfrm>
            <a:off x="1267433" y="1951593"/>
            <a:ext cx="18024859" cy="1583612"/>
          </a:xfrm>
          <a:prstGeom prst="rect">
            <a:avLst/>
          </a:prstGeom>
        </p:spPr>
        <p:txBody>
          <a:bodyPr>
            <a:noAutofit/>
          </a:bodyPr>
          <a:lstStyle>
            <a:lvl1pPr defTabSz="914400">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5400" spc="0"/>
            </a:lvl1pPr>
          </a:lstStyle>
          <a:p>
            <a:pPr algn="l"/>
            <a:r>
              <a:rPr lang="en-US">
                <a:sym typeface="+mn-ea"/>
              </a:rPr>
              <a:t>How the Global Debt Model works</a:t>
            </a:r>
            <a:endParaRPr lang="en-US" b="1">
              <a:solidFill>
                <a:schemeClr val="bg2">
                  <a:lumMod val="50000"/>
                </a:schemeClr>
              </a:solidFill>
              <a:latin typeface="Helvetica Bold" charset="0"/>
              <a:cs typeface="Helvetica Bold" charset="0"/>
              <a:sym typeface="+mn-ea"/>
            </a:endParaRPr>
          </a:p>
        </p:txBody>
      </p:sp>
      <p:sp>
        <p:nvSpPr>
          <p:cNvPr id="148" name="形状"/>
          <p:cNvSpPr/>
          <p:nvPr/>
        </p:nvSpPr>
        <p:spPr>
          <a:xfrm>
            <a:off x="88" y="13292747"/>
            <a:ext cx="18771735" cy="423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62" y="0"/>
                </a:lnTo>
                <a:lnTo>
                  <a:pt x="21600" y="21600"/>
                </a:lnTo>
                <a:lnTo>
                  <a:pt x="0" y="21600"/>
                </a:lnTo>
                <a:lnTo>
                  <a:pt x="0" y="0"/>
                </a:lnTo>
                <a:close/>
              </a:path>
            </a:pathLst>
          </a:custGeom>
          <a:solidFill>
            <a:srgbClr val="5F6EF5"/>
          </a:solidFill>
          <a:ln w="12700">
            <a:miter lim="400000"/>
          </a:ln>
        </p:spPr>
        <p:txBody>
          <a:bodyPr lIns="50797" tIns="50797" rIns="50797" bIns="50797" anchor="ct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149" name="形状"/>
          <p:cNvSpPr/>
          <p:nvPr/>
        </p:nvSpPr>
        <p:spPr>
          <a:xfrm>
            <a:off x="18550258" y="13292747"/>
            <a:ext cx="19152716" cy="423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70" y="0"/>
                </a:lnTo>
                <a:lnTo>
                  <a:pt x="21600" y="21600"/>
                </a:lnTo>
                <a:lnTo>
                  <a:pt x="430" y="21600"/>
                </a:lnTo>
                <a:lnTo>
                  <a:pt x="0" y="0"/>
                </a:lnTo>
                <a:close/>
              </a:path>
            </a:pathLst>
          </a:custGeom>
          <a:solidFill>
            <a:srgbClr val="AC47F0"/>
          </a:solidFill>
          <a:ln w="12700">
            <a:miter lim="400000"/>
          </a:ln>
        </p:spPr>
        <p:txBody>
          <a:bodyPr lIns="50797" tIns="50797" rIns="50797" bIns="50797" anchor="ct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4" name="Lack of high-quality assets"/>
          <p:cNvSpPr txBox="1"/>
          <p:nvPr/>
        </p:nvSpPr>
        <p:spPr>
          <a:xfrm>
            <a:off x="2769472" y="334575"/>
            <a:ext cx="1464310" cy="1577340"/>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lIns="50797" tIns="50797" rIns="50797" bIns="50797"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83838"/>
                </a:solidFill>
                <a:latin typeface="DINPro-Bold"/>
                <a:ea typeface="DINPro-Bold"/>
                <a:cs typeface="DINPro-Bold"/>
                <a:sym typeface="DINPro-Bold"/>
              </a:defRPr>
            </a:lvl1pPr>
          </a:lstStyle>
          <a:p>
            <a:pPr algn="l"/>
            <a:r>
              <a:rPr lang="en-US" sz="9600" b="1">
                <a:solidFill>
                  <a:schemeClr val="bg1">
                    <a:lumMod val="95000"/>
                  </a:schemeClr>
                </a:solidFill>
                <a:latin typeface="Helvetica Bold" charset="0"/>
                <a:cs typeface="Helvetica Bold" charset="0"/>
              </a:rPr>
              <a:t>04</a:t>
            </a:r>
            <a:endParaRPr lang="en-US" sz="9600" b="1">
              <a:solidFill>
                <a:schemeClr val="bg1">
                  <a:lumMod val="95000"/>
                </a:schemeClr>
              </a:solidFill>
              <a:latin typeface="Helvetica Bold" charset="0"/>
              <a:cs typeface="Helvetica Bold" charset="0"/>
            </a:endParaRPr>
          </a:p>
        </p:txBody>
      </p:sp>
      <p:graphicFrame>
        <p:nvGraphicFramePr>
          <p:cNvPr id="301" name="表格"/>
          <p:cNvGraphicFramePr/>
          <p:nvPr>
            <p:custDataLst>
              <p:tags r:id="rId1"/>
            </p:custDataLst>
          </p:nvPr>
        </p:nvGraphicFramePr>
        <p:xfrm>
          <a:off x="1274996" y="7901395"/>
          <a:ext cx="21833998" cy="4577356"/>
        </p:xfrm>
        <a:graphic>
          <a:graphicData uri="http://schemas.openxmlformats.org/drawingml/2006/table">
            <a:tbl>
              <a:tblPr firstRow="1">
                <a:tableStyleId>{4C3C2611-4C71-4FC5-86AE-919BDF0F9419}</a:tableStyleId>
              </a:tblPr>
              <a:tblGrid>
                <a:gridCol w="2037609"/>
                <a:gridCol w="2037609"/>
                <a:gridCol w="2037609"/>
                <a:gridCol w="2037609"/>
                <a:gridCol w="2037609"/>
                <a:gridCol w="2037609"/>
                <a:gridCol w="2037609"/>
                <a:gridCol w="2037609"/>
                <a:gridCol w="2037609"/>
                <a:gridCol w="3495516"/>
              </a:tblGrid>
              <a:tr h="703378">
                <a:tc gridSpan="3">
                  <a:txBody>
                    <a:bodyPr/>
                    <a:p>
                      <a:pPr defTabSz="914400">
                        <a:defRPr b="0"/>
                      </a:pPr>
                      <a:r>
                        <a:rPr sz="2000">
                          <a:solidFill>
                            <a:srgbClr val="383838"/>
                          </a:solidFill>
                          <a:latin typeface="DINPro-Bold"/>
                          <a:ea typeface="DINPro-Bold"/>
                          <a:cs typeface="DINPro-Bold"/>
                          <a:sym typeface="DINPro-Bold"/>
                        </a:rPr>
                        <a:t>User A status</a:t>
                      </a:r>
                      <a:endParaRPr sz="2000">
                        <a:solidFill>
                          <a:srgbClr val="383838"/>
                        </a:solidFill>
                        <a:latin typeface="DINPro-Bold"/>
                        <a:ea typeface="DINPro-Bold"/>
                        <a:cs typeface="DINPro-Bold"/>
                        <a:sym typeface="DINPro-Bold"/>
                      </a:endParaRPr>
                    </a:p>
                  </a:txBody>
                  <a:tcPr marL="50800" marR="50800" marT="50800" marB="50800" anchor="ctr" anchorCtr="0" horzOverflow="overflow">
                    <a:lnL w="12700">
                      <a:solidFill>
                        <a:srgbClr val="D5D5D5"/>
                      </a:solidFill>
                      <a:miter lim="400000"/>
                    </a:lnL>
                    <a:lnR w="12700">
                      <a:solidFill>
                        <a:srgbClr val="D5D5D5"/>
                      </a:solidFill>
                      <a:miter lim="400000"/>
                    </a:lnR>
                    <a:lnT w="12700">
                      <a:solidFill>
                        <a:srgbClr val="D5D5D5"/>
                      </a:solidFill>
                      <a:miter lim="400000"/>
                    </a:lnT>
                    <a:lnB w="12700">
                      <a:solidFill>
                        <a:srgbClr val="D5D5D5"/>
                      </a:solidFill>
                      <a:miter lim="400000"/>
                    </a:lnB>
                    <a:solidFill>
                      <a:srgbClr val="ECF9E8"/>
                    </a:solidFill>
                  </a:tcPr>
                </a:tc>
                <a:tc hMerge="1">
                  <a:tcPr/>
                </a:tc>
                <a:tc hMerge="1">
                  <a:tcPr/>
                </a:tc>
                <a:tc gridSpan="3">
                  <a:txBody>
                    <a:bodyPr/>
                    <a:p>
                      <a:pPr defTabSz="914400">
                        <a:defRPr b="0"/>
                      </a:pPr>
                      <a:r>
                        <a:rPr sz="2000">
                          <a:solidFill>
                            <a:srgbClr val="383838"/>
                          </a:solidFill>
                          <a:latin typeface="DINPro-Bold"/>
                          <a:ea typeface="DINPro-Bold"/>
                          <a:cs typeface="DINPro-Bold"/>
                          <a:sym typeface="DINPro-Bold"/>
                        </a:rPr>
                        <a:t>User B status</a:t>
                      </a:r>
                      <a:endParaRPr sz="2000">
                        <a:solidFill>
                          <a:srgbClr val="383838"/>
                        </a:solidFill>
                        <a:latin typeface="DINPro-Bold"/>
                        <a:ea typeface="DINPro-Bold"/>
                        <a:cs typeface="DINPro-Bold"/>
                        <a:sym typeface="DINPro-Bold"/>
                      </a:endParaRPr>
                    </a:p>
                  </a:txBody>
                  <a:tcPr marL="50800" marR="50800" marT="50800" marB="50800" anchor="ctr" anchorCtr="0" horzOverflow="overflow">
                    <a:lnL w="12700">
                      <a:solidFill>
                        <a:srgbClr val="D5D5D5"/>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E0F0F7"/>
                    </a:solidFill>
                  </a:tcPr>
                </a:tc>
                <a:tc hMerge="1">
                  <a:tcPr/>
                </a:tc>
                <a:tc hMerge="1">
                  <a:tcPr/>
                </a:tc>
                <a:tc gridSpan="3">
                  <a:txBody>
                    <a:bodyPr/>
                    <a:p>
                      <a:pPr defTabSz="914400">
                        <a:defRPr b="0"/>
                      </a:pPr>
                      <a:r>
                        <a:rPr sz="2000">
                          <a:solidFill>
                            <a:srgbClr val="383838"/>
                          </a:solidFill>
                          <a:latin typeface="DINPro-Bold"/>
                          <a:ea typeface="DINPro-Bold"/>
                          <a:cs typeface="DINPro-Bold"/>
                          <a:sym typeface="DINPro-Bold"/>
                        </a:rPr>
                        <a:t>Global state</a:t>
                      </a:r>
                      <a:endParaRPr sz="2000">
                        <a:solidFill>
                          <a:srgbClr val="383838"/>
                        </a:solidFill>
                        <a:latin typeface="DINPro-Bold"/>
                        <a:ea typeface="DINPro-Bold"/>
                        <a:cs typeface="DINPro-Bold"/>
                        <a:sym typeface="DINPro-Bold"/>
                      </a:endParaRPr>
                    </a:p>
                  </a:txBody>
                  <a:tcPr marL="50800" marR="50800" marT="50800" marB="50800" anchor="ctr" anchorCtr="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E9E3F7"/>
                    </a:solidFill>
                  </a:tcPr>
                </a:tc>
                <a:tc hMerge="1">
                  <a:tcPr/>
                </a:tc>
                <a:tc hMerge="1">
                  <a:tcPr/>
                </a:tc>
                <a:tc>
                  <a:txBody>
                    <a:bodyPr/>
                    <a:p>
                      <a:pPr defTabSz="914400">
                        <a:defRPr b="0"/>
                      </a:pPr>
                      <a:r>
                        <a:rPr sz="2000">
                          <a:solidFill>
                            <a:srgbClr val="6E1EE2"/>
                          </a:solidFill>
                          <a:latin typeface="DINPro-Bold"/>
                          <a:ea typeface="DINPro-Bold"/>
                          <a:cs typeface="DINPro-Bold"/>
                          <a:sym typeface="DINPro-Bold"/>
                        </a:rPr>
                        <a:t>result</a:t>
                      </a:r>
                      <a:endParaRPr sz="2000">
                        <a:solidFill>
                          <a:srgbClr val="6E1EE2"/>
                        </a:solidFill>
                        <a:latin typeface="DINPro-Bold"/>
                        <a:ea typeface="DINPro-Bold"/>
                        <a:cs typeface="DINPro-Bold"/>
                        <a:sym typeface="DINPro-Bold"/>
                      </a:endParaRPr>
                    </a:p>
                  </a:txBody>
                  <a:tcPr marL="50800" marR="50800" marT="50800" marB="50800" anchor="ctr" anchorCtr="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DDD6FB"/>
                    </a:solidFill>
                  </a:tcPr>
                </a:tc>
              </a:tr>
              <a:tr h="968494">
                <a:tc>
                  <a:txBody>
                    <a:bodyPr/>
                    <a:p>
                      <a:pPr defTabSz="914400"/>
                      <a:r>
                        <a:rPr sz="1600">
                          <a:solidFill>
                            <a:srgbClr val="383838"/>
                          </a:solidFill>
                          <a:latin typeface="DINPro-Medium"/>
                          <a:ea typeface="DINPro-Medium"/>
                          <a:cs typeface="DINPro-Medium"/>
                          <a:sym typeface="DINPro-Medium"/>
                        </a:rPr>
                        <a:t>Debt ($)</a:t>
                      </a:r>
                      <a:endParaRPr sz="1600">
                        <a:solidFill>
                          <a:srgbClr val="383838"/>
                        </a:solidFill>
                        <a:latin typeface="DINPro-Medium"/>
                        <a:ea typeface="DINPro-Medium"/>
                        <a:cs typeface="DINPro-Medium"/>
                        <a:sym typeface="DINPro-Medium"/>
                      </a:endParaRPr>
                    </a:p>
                  </a:txBody>
                  <a:tcPr marL="50800" marR="50800" marT="50800" marB="50800" anchor="ctr" anchorCtr="0" horzOverflow="overflow">
                    <a:lnL w="12700">
                      <a:solidFill>
                        <a:srgbClr val="929292"/>
                      </a:solidFill>
                      <a:miter lim="400000"/>
                    </a:lnL>
                    <a:lnR w="12700">
                      <a:solidFill>
                        <a:srgbClr val="929292"/>
                      </a:solidFill>
                      <a:miter lim="400000"/>
                    </a:lnR>
                    <a:lnT w="12700">
                      <a:solidFill>
                        <a:srgbClr val="D5D5D5"/>
                      </a:solidFill>
                      <a:miter lim="400000"/>
                    </a:lnT>
                  </a:tcPr>
                </a:tc>
                <a:tc>
                  <a:txBody>
                    <a:bodyPr/>
                    <a:p>
                      <a:pPr defTabSz="914400"/>
                      <a:r>
                        <a:rPr sz="1600">
                          <a:solidFill>
                            <a:srgbClr val="383838"/>
                          </a:solidFill>
                          <a:latin typeface="DINPro-Medium"/>
                          <a:ea typeface="DINPro-Medium"/>
                          <a:cs typeface="DINPro-Medium"/>
                          <a:sym typeface="DINPro-Medium"/>
                        </a:rPr>
                        <a:t>Synthetic assets</a:t>
                      </a:r>
                      <a:endParaRPr sz="1600">
                        <a:solidFill>
                          <a:srgbClr val="383838"/>
                        </a:solidFill>
                        <a:latin typeface="DINPro-Medium"/>
                        <a:ea typeface="DINPro-Medium"/>
                        <a:cs typeface="DINPro-Medium"/>
                        <a:sym typeface="DINPro-Medium"/>
                      </a:endParaRPr>
                    </a:p>
                  </a:txBody>
                  <a:tcPr marL="50800" marR="50800" marT="50800" marB="50800" anchor="ctr" anchorCtr="0" horzOverflow="overflow">
                    <a:lnL w="12700">
                      <a:solidFill>
                        <a:srgbClr val="929292"/>
                      </a:solidFill>
                      <a:miter lim="400000"/>
                    </a:lnL>
                    <a:lnR w="12700">
                      <a:solidFill>
                        <a:srgbClr val="929292"/>
                      </a:solidFill>
                      <a:miter lim="400000"/>
                    </a:lnR>
                    <a:lnT w="12700">
                      <a:solidFill>
                        <a:srgbClr val="D5D5D5"/>
                      </a:solidFill>
                      <a:miter lim="400000"/>
                    </a:lnT>
                  </a:tcPr>
                </a:tc>
                <a:tc>
                  <a:txBody>
                    <a:bodyPr/>
                    <a:p>
                      <a:pPr defTabSz="914400"/>
                      <a:r>
                        <a:rPr sz="1600">
                          <a:solidFill>
                            <a:srgbClr val="383838"/>
                          </a:solidFill>
                          <a:latin typeface="DINPro-Medium"/>
                          <a:ea typeface="DINPro-Medium"/>
                          <a:cs typeface="DINPro-Medium"/>
                          <a:sym typeface="DINPro-Medium"/>
                        </a:rPr>
                        <a:t>Synthetic asset value ($)</a:t>
                      </a:r>
                      <a:endParaRPr sz="1600">
                        <a:solidFill>
                          <a:srgbClr val="383838"/>
                        </a:solidFill>
                        <a:latin typeface="DINPro-Medium"/>
                        <a:ea typeface="DINPro-Medium"/>
                        <a:cs typeface="DINPro-Medium"/>
                        <a:sym typeface="DINPro-Medium"/>
                      </a:endParaRPr>
                    </a:p>
                  </a:txBody>
                  <a:tcPr marL="50800" marR="50800" marT="50800" marB="50800" anchor="ctr" anchorCtr="0" horzOverflow="overflow">
                    <a:lnL w="12700">
                      <a:solidFill>
                        <a:srgbClr val="929292"/>
                      </a:solidFill>
                      <a:miter lim="400000"/>
                    </a:lnL>
                    <a:lnR w="12700">
                      <a:solidFill>
                        <a:srgbClr val="929292"/>
                      </a:solidFill>
                      <a:miter lim="400000"/>
                    </a:lnR>
                    <a:lnT w="12700">
                      <a:solidFill>
                        <a:srgbClr val="D5D5D5"/>
                      </a:solidFill>
                      <a:miter lim="400000"/>
                    </a:lnT>
                  </a:tcPr>
                </a:tc>
                <a:tc>
                  <a:txBody>
                    <a:bodyPr/>
                    <a:p>
                      <a:pPr defTabSz="914400"/>
                      <a:r>
                        <a:rPr sz="1600">
                          <a:solidFill>
                            <a:srgbClr val="383838"/>
                          </a:solidFill>
                          <a:latin typeface="DINPro-Medium"/>
                          <a:ea typeface="DINPro-Medium"/>
                          <a:cs typeface="DINPro-Medium"/>
                          <a:sym typeface="DINPro-Medium"/>
                        </a:rPr>
                        <a:t>Debt ($)</a:t>
                      </a:r>
                      <a:endParaRPr sz="1600">
                        <a:solidFill>
                          <a:srgbClr val="383838"/>
                        </a:solidFill>
                        <a:latin typeface="DINPro-Medium"/>
                        <a:ea typeface="DINPro-Medium"/>
                        <a:cs typeface="DINPro-Medium"/>
                        <a:sym typeface="DINPro-Medium"/>
                      </a:endParaRPr>
                    </a:p>
                  </a:txBody>
                  <a:tcPr marL="50800" marR="50800" marT="50800" marB="50800" anchor="ctr" anchorCtr="0" horzOverflow="overflow">
                    <a:lnL w="12700">
                      <a:solidFill>
                        <a:srgbClr val="929292"/>
                      </a:solidFill>
                      <a:miter lim="400000"/>
                    </a:lnL>
                    <a:lnR w="12700">
                      <a:solidFill>
                        <a:srgbClr val="929292"/>
                      </a:solidFill>
                      <a:miter lim="400000"/>
                    </a:lnR>
                    <a:lnT w="12700">
                      <a:solidFill>
                        <a:srgbClr val="929292"/>
                      </a:solidFill>
                      <a:miter lim="400000"/>
                    </a:lnT>
                  </a:tcPr>
                </a:tc>
                <a:tc>
                  <a:txBody>
                    <a:bodyPr/>
                    <a:p>
                      <a:pPr defTabSz="914400"/>
                      <a:r>
                        <a:rPr sz="1600">
                          <a:solidFill>
                            <a:srgbClr val="383838"/>
                          </a:solidFill>
                          <a:latin typeface="DINPro-Medium"/>
                          <a:ea typeface="DINPro-Medium"/>
                          <a:cs typeface="DINPro-Medium"/>
                          <a:sym typeface="DINPro-Medium"/>
                        </a:rPr>
                        <a:t>Synthetic assets</a:t>
                      </a:r>
                      <a:endParaRPr sz="1600">
                        <a:solidFill>
                          <a:srgbClr val="383838"/>
                        </a:solidFill>
                        <a:latin typeface="DINPro-Medium"/>
                        <a:ea typeface="DINPro-Medium"/>
                        <a:cs typeface="DINPro-Medium"/>
                        <a:sym typeface="DINPro-Medium"/>
                      </a:endParaRPr>
                    </a:p>
                  </a:txBody>
                  <a:tcPr marL="50800" marR="50800" marT="50800" marB="50800" anchor="ctr" anchorCtr="0" horzOverflow="overflow">
                    <a:lnL w="12700">
                      <a:solidFill>
                        <a:srgbClr val="929292"/>
                      </a:solidFill>
                      <a:miter lim="400000"/>
                    </a:lnL>
                    <a:lnR w="12700">
                      <a:solidFill>
                        <a:srgbClr val="929292"/>
                      </a:solidFill>
                      <a:miter lim="400000"/>
                    </a:lnR>
                    <a:lnT w="12700">
                      <a:solidFill>
                        <a:srgbClr val="929292"/>
                      </a:solidFill>
                      <a:miter lim="400000"/>
                    </a:lnT>
                  </a:tcPr>
                </a:tc>
                <a:tc>
                  <a:txBody>
                    <a:bodyPr/>
                    <a:p>
                      <a:pPr defTabSz="914400"/>
                      <a:r>
                        <a:rPr sz="1600">
                          <a:solidFill>
                            <a:srgbClr val="383838"/>
                          </a:solidFill>
                          <a:latin typeface="DINPro-Medium"/>
                          <a:ea typeface="DINPro-Medium"/>
                          <a:cs typeface="DINPro-Medium"/>
                          <a:sym typeface="DINPro-Medium"/>
                        </a:rPr>
                        <a:t>Synthetic asset value ($)</a:t>
                      </a:r>
                      <a:endParaRPr sz="1600">
                        <a:solidFill>
                          <a:srgbClr val="383838"/>
                        </a:solidFill>
                        <a:latin typeface="DINPro-Medium"/>
                        <a:ea typeface="DINPro-Medium"/>
                        <a:cs typeface="DINPro-Medium"/>
                        <a:sym typeface="DINPro-Medium"/>
                      </a:endParaRPr>
                    </a:p>
                  </a:txBody>
                  <a:tcPr marL="50800" marR="50800" marT="50800" marB="50800" anchor="ctr" anchorCtr="0" horzOverflow="overflow">
                    <a:lnL w="12700">
                      <a:solidFill>
                        <a:srgbClr val="929292"/>
                      </a:solidFill>
                      <a:miter lim="400000"/>
                    </a:lnL>
                    <a:lnR w="12700">
                      <a:solidFill>
                        <a:srgbClr val="929292"/>
                      </a:solidFill>
                      <a:miter lim="400000"/>
                    </a:lnR>
                    <a:lnT w="12700">
                      <a:solidFill>
                        <a:srgbClr val="929292"/>
                      </a:solidFill>
                      <a:miter lim="400000"/>
                    </a:lnT>
                  </a:tcPr>
                </a:tc>
                <a:tc>
                  <a:txBody>
                    <a:bodyPr/>
                    <a:p>
                      <a:pPr defTabSz="914400"/>
                      <a:r>
                        <a:rPr sz="1600">
                          <a:solidFill>
                            <a:srgbClr val="383838"/>
                          </a:solidFill>
                          <a:latin typeface="DINPro-Medium"/>
                          <a:ea typeface="DINPro-Medium"/>
                          <a:cs typeface="DINPro-Medium"/>
                          <a:sym typeface="DINPro-Medium"/>
                        </a:rPr>
                        <a:t>Debt ($)</a:t>
                      </a:r>
                      <a:endParaRPr sz="1600">
                        <a:solidFill>
                          <a:srgbClr val="383838"/>
                        </a:solidFill>
                        <a:latin typeface="DINPro-Medium"/>
                        <a:ea typeface="DINPro-Medium"/>
                        <a:cs typeface="DINPro-Medium"/>
                        <a:sym typeface="DINPro-Medium"/>
                      </a:endParaRPr>
                    </a:p>
                  </a:txBody>
                  <a:tcPr marL="50800" marR="50800" marT="50800" marB="50800" anchor="ctr" anchorCtr="0" horzOverflow="overflow">
                    <a:lnL w="12700">
                      <a:solidFill>
                        <a:srgbClr val="929292"/>
                      </a:solidFill>
                      <a:miter lim="400000"/>
                    </a:lnL>
                    <a:lnR w="12700">
                      <a:solidFill>
                        <a:srgbClr val="929292"/>
                      </a:solidFill>
                      <a:miter lim="400000"/>
                    </a:lnR>
                    <a:lnT w="12700">
                      <a:solidFill>
                        <a:srgbClr val="929292"/>
                      </a:solidFill>
                      <a:miter lim="400000"/>
                    </a:lnT>
                  </a:tcPr>
                </a:tc>
                <a:tc>
                  <a:txBody>
                    <a:bodyPr/>
                    <a:p>
                      <a:pPr defTabSz="914400"/>
                      <a:r>
                        <a:rPr sz="1600">
                          <a:solidFill>
                            <a:srgbClr val="383838"/>
                          </a:solidFill>
                          <a:latin typeface="DINPro-Medium"/>
                          <a:ea typeface="DINPro-Medium"/>
                          <a:cs typeface="DINPro-Medium"/>
                          <a:sym typeface="DINPro-Medium"/>
                        </a:rPr>
                        <a:t>Synthetic assets</a:t>
                      </a:r>
                      <a:endParaRPr sz="1600">
                        <a:solidFill>
                          <a:srgbClr val="383838"/>
                        </a:solidFill>
                        <a:latin typeface="DINPro-Medium"/>
                        <a:ea typeface="DINPro-Medium"/>
                        <a:cs typeface="DINPro-Medium"/>
                        <a:sym typeface="DINPro-Medium"/>
                      </a:endParaRPr>
                    </a:p>
                  </a:txBody>
                  <a:tcPr marL="50800" marR="50800" marT="50800" marB="50800" anchor="ctr" anchorCtr="0" horzOverflow="overflow">
                    <a:lnL w="12700">
                      <a:solidFill>
                        <a:srgbClr val="929292"/>
                      </a:solidFill>
                      <a:miter lim="400000"/>
                    </a:lnL>
                    <a:lnR w="12700">
                      <a:solidFill>
                        <a:srgbClr val="929292"/>
                      </a:solidFill>
                      <a:miter lim="400000"/>
                    </a:lnR>
                    <a:lnT w="12700">
                      <a:solidFill>
                        <a:srgbClr val="929292"/>
                      </a:solidFill>
                      <a:miter lim="400000"/>
                    </a:lnT>
                  </a:tcPr>
                </a:tc>
                <a:tc>
                  <a:txBody>
                    <a:bodyPr/>
                    <a:p>
                      <a:pPr defTabSz="914400"/>
                      <a:r>
                        <a:rPr sz="1600">
                          <a:solidFill>
                            <a:srgbClr val="383838"/>
                          </a:solidFill>
                          <a:latin typeface="DINPro-Medium"/>
                          <a:ea typeface="DINPro-Medium"/>
                          <a:cs typeface="DINPro-Medium"/>
                          <a:sym typeface="DINPro-Medium"/>
                        </a:rPr>
                        <a:t>Synthetic asset value ($)</a:t>
                      </a:r>
                      <a:endParaRPr sz="1600">
                        <a:solidFill>
                          <a:srgbClr val="383838"/>
                        </a:solidFill>
                        <a:latin typeface="DINPro-Medium"/>
                        <a:ea typeface="DINPro-Medium"/>
                        <a:cs typeface="DINPro-Medium"/>
                        <a:sym typeface="DINPro-Medium"/>
                      </a:endParaRPr>
                    </a:p>
                  </a:txBody>
                  <a:tcPr marL="50800" marR="50800" marT="50800" marB="50800" anchor="ctr" anchorCtr="0" horzOverflow="overflow">
                    <a:lnL w="12700">
                      <a:solidFill>
                        <a:srgbClr val="929292"/>
                      </a:solidFill>
                      <a:miter lim="400000"/>
                    </a:lnL>
                    <a:lnR w="12700">
                      <a:solidFill>
                        <a:srgbClr val="929292"/>
                      </a:solidFill>
                      <a:miter lim="400000"/>
                    </a:lnR>
                    <a:lnT w="12700">
                      <a:solidFill>
                        <a:srgbClr val="929292"/>
                      </a:solidFill>
                      <a:miter lim="400000"/>
                    </a:lnT>
                  </a:tcPr>
                </a:tc>
                <a:tc>
                  <a:txBody>
                    <a:bodyPr/>
                    <a:p>
                      <a:pPr defTabSz="914400">
                        <a:defRPr sz="1600">
                          <a:solidFill>
                            <a:srgbClr val="6E1EE2"/>
                          </a:solidFill>
                          <a:latin typeface="DINPro-Medium"/>
                          <a:ea typeface="DINPro-Medium"/>
                          <a:cs typeface="DINPro-Medium"/>
                          <a:sym typeface="DINPro-Medium"/>
                        </a:defRPr>
                      </a:pPr>
                    </a:p>
                  </a:txBody>
                  <a:tcPr marL="50800" marR="50800" marT="50800" marB="50800" anchor="ctr" anchorCtr="0" horzOverflow="overflow">
                    <a:lnL w="12700">
                      <a:solidFill>
                        <a:srgbClr val="929292"/>
                      </a:solidFill>
                      <a:miter lim="400000"/>
                    </a:lnL>
                    <a:lnR w="12700">
                      <a:solidFill>
                        <a:srgbClr val="929292"/>
                      </a:solidFill>
                      <a:miter lim="400000"/>
                    </a:lnR>
                    <a:lnT w="12700">
                      <a:solidFill>
                        <a:srgbClr val="929292"/>
                      </a:solidFill>
                      <a:miter lim="400000"/>
                    </a:lnT>
                  </a:tcPr>
                </a:tc>
              </a:tr>
              <a:tr h="968494">
                <a:tc>
                  <a:txBody>
                    <a:bodyPr/>
                    <a:p>
                      <a:pPr defTabSz="914400"/>
                      <a:r>
                        <a:rPr>
                          <a:solidFill>
                            <a:srgbClr val="383838"/>
                          </a:solidFill>
                          <a:latin typeface="DINPro-Regular"/>
                          <a:ea typeface="DINPro-Regular"/>
                          <a:cs typeface="DINPro-Regular"/>
                          <a:sym typeface="DINPro-Regular"/>
                        </a:rPr>
                        <a:t>1000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tcPr>
                </a:tc>
                <a:tc>
                  <a:txBody>
                    <a:bodyPr/>
                    <a:p>
                      <a:pPr defTabSz="914400"/>
                      <a:r>
                        <a:rPr>
                          <a:solidFill>
                            <a:srgbClr val="383838"/>
                          </a:solidFill>
                          <a:latin typeface="DINPro-Regular"/>
                          <a:ea typeface="DINPro-Regular"/>
                          <a:cs typeface="DINPro-Regular"/>
                          <a:sym typeface="DINPro-Regular"/>
                        </a:rPr>
                        <a:t>moUSD:1000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tcPr>
                </a:tc>
                <a:tc>
                  <a:txBody>
                    <a:bodyPr/>
                    <a:p>
                      <a:pPr defTabSz="914400"/>
                      <a:r>
                        <a:rPr>
                          <a:solidFill>
                            <a:srgbClr val="383838"/>
                          </a:solidFill>
                          <a:latin typeface="DINPro-Regular"/>
                          <a:ea typeface="DINPro-Regular"/>
                          <a:cs typeface="DINPro-Regular"/>
                          <a:sym typeface="DINPro-Regular"/>
                        </a:rPr>
                        <a:t>1000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tcPr>
                </a:tc>
                <a:tc>
                  <a:txBody>
                    <a:bodyPr/>
                    <a:p>
                      <a:pPr defTabSz="914400"/>
                      <a:r>
                        <a:rPr>
                          <a:solidFill>
                            <a:srgbClr val="383838"/>
                          </a:solidFill>
                          <a:latin typeface="DINPro-Regular"/>
                          <a:ea typeface="DINPro-Regular"/>
                          <a:cs typeface="DINPro-Regular"/>
                          <a:sym typeface="DINPro-Regular"/>
                        </a:rPr>
                        <a:t>1000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tcPr>
                </a:tc>
                <a:tc>
                  <a:txBody>
                    <a:bodyPr/>
                    <a:p>
                      <a:pPr defTabSz="914400"/>
                      <a:r>
                        <a:rPr>
                          <a:solidFill>
                            <a:srgbClr val="383838"/>
                          </a:solidFill>
                          <a:latin typeface="DINPro-Regular"/>
                          <a:ea typeface="DINPro-Regular"/>
                          <a:cs typeface="DINPro-Regular"/>
                          <a:sym typeface="DINPro-Regular"/>
                        </a:rPr>
                        <a:t>moUSD:1000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tcPr>
                </a:tc>
                <a:tc>
                  <a:txBody>
                    <a:bodyPr/>
                    <a:p>
                      <a:pPr defTabSz="914400"/>
                      <a:r>
                        <a:rPr>
                          <a:solidFill>
                            <a:srgbClr val="383838"/>
                          </a:solidFill>
                          <a:latin typeface="DINPro-Regular"/>
                          <a:ea typeface="DINPro-Regular"/>
                          <a:cs typeface="DINPro-Regular"/>
                          <a:sym typeface="DINPro-Regular"/>
                        </a:rPr>
                        <a:t>1000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tcPr>
                </a:tc>
                <a:tc>
                  <a:txBody>
                    <a:bodyPr/>
                    <a:p>
                      <a:pPr defTabSz="914400"/>
                      <a:r>
                        <a:rPr>
                          <a:solidFill>
                            <a:srgbClr val="383838"/>
                          </a:solidFill>
                          <a:latin typeface="DINPro-Regular"/>
                          <a:ea typeface="DINPro-Regular"/>
                          <a:cs typeface="DINPro-Regular"/>
                          <a:sym typeface="DINPro-Regular"/>
                        </a:rPr>
                        <a:t>2000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tcPr>
                </a:tc>
                <a:tc>
                  <a:txBody>
                    <a:bodyPr/>
                    <a:p>
                      <a:pPr defTabSz="914400"/>
                      <a:r>
                        <a:rPr>
                          <a:solidFill>
                            <a:srgbClr val="383838"/>
                          </a:solidFill>
                          <a:latin typeface="DINPro-Regular"/>
                          <a:ea typeface="DINPro-Regular"/>
                          <a:cs typeface="DINPro-Regular"/>
                          <a:sym typeface="DINPro-Regular"/>
                        </a:rPr>
                        <a:t>moUSD:2000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tcPr>
                </a:tc>
                <a:tc>
                  <a:txBody>
                    <a:bodyPr/>
                    <a:p>
                      <a:pPr defTabSz="914400"/>
                      <a:r>
                        <a:rPr>
                          <a:solidFill>
                            <a:srgbClr val="383838"/>
                          </a:solidFill>
                          <a:latin typeface="DINPro-Regular"/>
                          <a:ea typeface="DINPro-Regular"/>
                          <a:cs typeface="DINPro-Regular"/>
                          <a:sym typeface="DINPro-Regular"/>
                        </a:rPr>
                        <a:t>2000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tcPr>
                </a:tc>
                <a:tc>
                  <a:txBody>
                    <a:bodyPr/>
                    <a:p>
                      <a:pPr defTabSz="914400"/>
                      <a:r>
                        <a:rPr>
                          <a:solidFill>
                            <a:srgbClr val="6E1EE2"/>
                          </a:solidFill>
                          <a:latin typeface="DINPro-Medium"/>
                          <a:ea typeface="DINPro-Medium"/>
                          <a:cs typeface="DINPro-Medium"/>
                          <a:sym typeface="DINPro-Medium"/>
                        </a:rPr>
                        <a:t>normal</a:t>
                      </a:r>
                      <a:endParaRPr>
                        <a:solidFill>
                          <a:srgbClr val="6E1EE2"/>
                        </a:solidFill>
                        <a:latin typeface="DINPro-Medium"/>
                        <a:ea typeface="DINPro-Medium"/>
                        <a:cs typeface="DINPro-Medium"/>
                        <a:sym typeface="DINPro-Medium"/>
                      </a:endParaRPr>
                    </a:p>
                  </a:txBody>
                  <a:tcPr marL="50800" marR="50800" marT="50800" marB="50800" anchor="ctr" anchorCtr="0" horzOverflow="overflow">
                    <a:lnL w="12700">
                      <a:solidFill>
                        <a:srgbClr val="929292"/>
                      </a:solidFill>
                      <a:miter lim="400000"/>
                    </a:lnL>
                    <a:lnR w="12700">
                      <a:solidFill>
                        <a:srgbClr val="929292"/>
                      </a:solidFill>
                      <a:miter lim="400000"/>
                    </a:lnR>
                  </a:tcPr>
                </a:tc>
              </a:tr>
              <a:tr h="968494">
                <a:tc>
                  <a:txBody>
                    <a:bodyPr/>
                    <a:p>
                      <a:pPr defTabSz="914400"/>
                      <a:r>
                        <a:rPr>
                          <a:solidFill>
                            <a:srgbClr val="383838"/>
                          </a:solidFill>
                          <a:latin typeface="DINPro-Regular"/>
                          <a:ea typeface="DINPro-Regular"/>
                          <a:cs typeface="DINPro-Regular"/>
                          <a:sym typeface="DINPro-Regular"/>
                        </a:rPr>
                        <a:t>1000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tcPr>
                </a:tc>
                <a:tc>
                  <a:txBody>
                    <a:bodyPr/>
                    <a:p>
                      <a:pPr defTabSz="914400">
                        <a:defRPr>
                          <a:solidFill>
                            <a:srgbClr val="383838"/>
                          </a:solidFill>
                          <a:latin typeface="DINPro-Regular"/>
                          <a:ea typeface="DINPro-Regular"/>
                          <a:cs typeface="DINPro-Regular"/>
                          <a:sym typeface="DINPro-Regular"/>
                        </a:defRPr>
                      </a:pPr>
                      <a:r>
                        <a:t>moUSD:500</a:t>
                      </a:r>
                    </a:p>
                    <a:p>
                      <a:pPr defTabSz="914400">
                        <a:defRPr>
                          <a:solidFill>
                            <a:srgbClr val="383838"/>
                          </a:solidFill>
                          <a:latin typeface="DINPro-Regular"/>
                          <a:ea typeface="DINPro-Regular"/>
                          <a:cs typeface="DINPro-Regular"/>
                          <a:sym typeface="DINPro-Regular"/>
                        </a:defRPr>
                      </a:pPr>
                      <a:r>
                        <a:t>moTSLA:1</a:t>
                      </a:r>
                    </a:p>
                  </a:txBody>
                  <a:tcPr marL="50800" marR="50800" marT="50800" marB="50800" anchor="ctr" anchorCtr="0" horzOverflow="overflow">
                    <a:lnL w="12700">
                      <a:solidFill>
                        <a:srgbClr val="929292"/>
                      </a:solidFill>
                      <a:miter lim="400000"/>
                    </a:lnL>
                    <a:lnR w="12700">
                      <a:solidFill>
                        <a:srgbClr val="929292"/>
                      </a:solidFill>
                      <a:miter lim="400000"/>
                    </a:lnR>
                  </a:tcPr>
                </a:tc>
                <a:tc>
                  <a:txBody>
                    <a:bodyPr/>
                    <a:p>
                      <a:pPr defTabSz="914400"/>
                      <a:r>
                        <a:rPr>
                          <a:solidFill>
                            <a:srgbClr val="383838"/>
                          </a:solidFill>
                          <a:latin typeface="DINPro-Regular"/>
                          <a:ea typeface="DINPro-Regular"/>
                          <a:cs typeface="DINPro-Regular"/>
                          <a:sym typeface="DINPro-Regular"/>
                        </a:rPr>
                        <a:t>1000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tcPr>
                </a:tc>
                <a:tc>
                  <a:txBody>
                    <a:bodyPr/>
                    <a:p>
                      <a:pPr defTabSz="914400"/>
                      <a:r>
                        <a:rPr>
                          <a:solidFill>
                            <a:srgbClr val="383838"/>
                          </a:solidFill>
                          <a:latin typeface="DINPro-Regular"/>
                          <a:ea typeface="DINPro-Regular"/>
                          <a:cs typeface="DINPro-Regular"/>
                          <a:sym typeface="DINPro-Regular"/>
                        </a:rPr>
                        <a:t>1000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tcPr>
                </a:tc>
                <a:tc>
                  <a:txBody>
                    <a:bodyPr/>
                    <a:p>
                      <a:pPr defTabSz="914400"/>
                      <a:r>
                        <a:rPr>
                          <a:solidFill>
                            <a:srgbClr val="383838"/>
                          </a:solidFill>
                          <a:latin typeface="DINPro-Regular"/>
                          <a:ea typeface="DINPro-Regular"/>
                          <a:cs typeface="DINPro-Regular"/>
                          <a:sym typeface="DINPro-Regular"/>
                        </a:rPr>
                        <a:t>moUSD:1000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tcPr>
                </a:tc>
                <a:tc>
                  <a:txBody>
                    <a:bodyPr/>
                    <a:p>
                      <a:pPr defTabSz="914400"/>
                      <a:r>
                        <a:rPr>
                          <a:solidFill>
                            <a:srgbClr val="383838"/>
                          </a:solidFill>
                          <a:latin typeface="DINPro-Regular"/>
                          <a:ea typeface="DINPro-Regular"/>
                          <a:cs typeface="DINPro-Regular"/>
                          <a:sym typeface="DINPro-Regular"/>
                        </a:rPr>
                        <a:t>1000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tcPr>
                </a:tc>
                <a:tc>
                  <a:txBody>
                    <a:bodyPr/>
                    <a:p>
                      <a:pPr defTabSz="914400"/>
                      <a:r>
                        <a:rPr>
                          <a:solidFill>
                            <a:srgbClr val="383838"/>
                          </a:solidFill>
                          <a:latin typeface="DINPro-Regular"/>
                          <a:ea typeface="DINPro-Regular"/>
                          <a:cs typeface="DINPro-Regular"/>
                          <a:sym typeface="DINPro-Regular"/>
                        </a:rPr>
                        <a:t>2000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tcPr>
                </a:tc>
                <a:tc>
                  <a:txBody>
                    <a:bodyPr/>
                    <a:p>
                      <a:pPr defTabSz="914400">
                        <a:defRPr>
                          <a:solidFill>
                            <a:srgbClr val="383838"/>
                          </a:solidFill>
                          <a:latin typeface="DINPro-Regular"/>
                          <a:ea typeface="DINPro-Regular"/>
                          <a:cs typeface="DINPro-Regular"/>
                          <a:sym typeface="DINPro-Regular"/>
                        </a:defRPr>
                      </a:pPr>
                      <a:r>
                        <a:t>moUSD:1500</a:t>
                      </a:r>
                    </a:p>
                    <a:p>
                      <a:pPr defTabSz="914400">
                        <a:defRPr>
                          <a:solidFill>
                            <a:srgbClr val="383838"/>
                          </a:solidFill>
                          <a:latin typeface="DINPro-Regular"/>
                          <a:ea typeface="DINPro-Regular"/>
                          <a:cs typeface="DINPro-Regular"/>
                          <a:sym typeface="DINPro-Regular"/>
                        </a:defRPr>
                      </a:pPr>
                      <a:r>
                        <a:t>moTSLA:1</a:t>
                      </a:r>
                    </a:p>
                  </a:txBody>
                  <a:tcPr marL="50800" marR="50800" marT="50800" marB="50800" anchor="ctr" anchorCtr="0" horzOverflow="overflow">
                    <a:lnL w="12700">
                      <a:solidFill>
                        <a:srgbClr val="929292"/>
                      </a:solidFill>
                      <a:miter lim="400000"/>
                    </a:lnL>
                    <a:lnR w="12700">
                      <a:solidFill>
                        <a:srgbClr val="929292"/>
                      </a:solidFill>
                      <a:miter lim="400000"/>
                    </a:lnR>
                  </a:tcPr>
                </a:tc>
                <a:tc>
                  <a:txBody>
                    <a:bodyPr/>
                    <a:p>
                      <a:pPr defTabSz="914400"/>
                      <a:r>
                        <a:rPr>
                          <a:solidFill>
                            <a:srgbClr val="383838"/>
                          </a:solidFill>
                          <a:latin typeface="DINPro-Regular"/>
                          <a:ea typeface="DINPro-Regular"/>
                          <a:cs typeface="DINPro-Regular"/>
                          <a:sym typeface="DINPro-Regular"/>
                        </a:rPr>
                        <a:t>2000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tcPr>
                </a:tc>
                <a:tc>
                  <a:txBody>
                    <a:bodyPr/>
                    <a:p>
                      <a:pPr defTabSz="914400"/>
                      <a:r>
                        <a:rPr>
                          <a:solidFill>
                            <a:srgbClr val="6E1EE2"/>
                          </a:solidFill>
                          <a:latin typeface="DINPro-Medium"/>
                          <a:ea typeface="DINPro-Medium"/>
                          <a:cs typeface="DINPro-Medium"/>
                          <a:sym typeface="DINPro-Medium"/>
                        </a:rPr>
                        <a:t>normal</a:t>
                      </a:r>
                      <a:endParaRPr>
                        <a:solidFill>
                          <a:srgbClr val="6E1EE2"/>
                        </a:solidFill>
                        <a:latin typeface="DINPro-Medium"/>
                        <a:ea typeface="DINPro-Medium"/>
                        <a:cs typeface="DINPro-Medium"/>
                        <a:sym typeface="DINPro-Medium"/>
                      </a:endParaRPr>
                    </a:p>
                  </a:txBody>
                  <a:tcPr marL="50800" marR="50800" marT="50800" marB="50800" anchor="ctr" anchorCtr="0" horzOverflow="overflow">
                    <a:lnL w="12700">
                      <a:solidFill>
                        <a:srgbClr val="929292"/>
                      </a:solidFill>
                      <a:miter lim="400000"/>
                    </a:lnL>
                    <a:lnR w="12700">
                      <a:solidFill>
                        <a:srgbClr val="929292"/>
                      </a:solidFill>
                      <a:miter lim="400000"/>
                    </a:lnR>
                  </a:tcPr>
                </a:tc>
              </a:tr>
              <a:tr h="968494">
                <a:tc>
                  <a:txBody>
                    <a:bodyPr/>
                    <a:p>
                      <a:pPr defTabSz="914400"/>
                      <a:r>
                        <a:rPr>
                          <a:solidFill>
                            <a:srgbClr val="383838"/>
                          </a:solidFill>
                          <a:latin typeface="DINPro-Regular"/>
                          <a:ea typeface="DINPro-Regular"/>
                          <a:cs typeface="DINPro-Regular"/>
                          <a:sym typeface="DINPro-Regular"/>
                        </a:rPr>
                        <a:t>1000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lnB w="12700">
                      <a:solidFill>
                        <a:srgbClr val="929292"/>
                      </a:solidFill>
                      <a:miter lim="400000"/>
                    </a:lnB>
                  </a:tcPr>
                </a:tc>
                <a:tc>
                  <a:txBody>
                    <a:bodyPr/>
                    <a:p>
                      <a:pPr defTabSz="914400">
                        <a:defRPr>
                          <a:solidFill>
                            <a:srgbClr val="383838"/>
                          </a:solidFill>
                          <a:latin typeface="DINPro-Regular"/>
                          <a:ea typeface="DINPro-Regular"/>
                          <a:cs typeface="DINPro-Regular"/>
                          <a:sym typeface="DINPro-Regular"/>
                        </a:defRPr>
                      </a:pPr>
                      <a:r>
                        <a:t>moUSD:500</a:t>
                      </a:r>
                    </a:p>
                    <a:p>
                      <a:pPr defTabSz="914400">
                        <a:defRPr>
                          <a:solidFill>
                            <a:srgbClr val="383838"/>
                          </a:solidFill>
                          <a:latin typeface="DINPro-Regular"/>
                          <a:ea typeface="DINPro-Regular"/>
                          <a:cs typeface="DINPro-Regular"/>
                          <a:sym typeface="DINPro-Regular"/>
                        </a:defRPr>
                      </a:pPr>
                      <a:r>
                        <a:t>moTSLA:1</a:t>
                      </a:r>
                    </a:p>
                  </a:txBody>
                  <a:tcPr marL="50800" marR="50800" marT="50800" marB="50800" anchor="ctr" anchorCtr="0" horzOverflow="overflow">
                    <a:lnL w="12700">
                      <a:solidFill>
                        <a:srgbClr val="929292"/>
                      </a:solidFill>
                      <a:miter lim="400000"/>
                    </a:lnL>
                    <a:lnR w="12700">
                      <a:solidFill>
                        <a:srgbClr val="929292"/>
                      </a:solidFill>
                      <a:miter lim="400000"/>
                    </a:lnR>
                    <a:lnB w="12700">
                      <a:solidFill>
                        <a:srgbClr val="929292"/>
                      </a:solidFill>
                      <a:miter lim="400000"/>
                    </a:lnB>
                  </a:tcPr>
                </a:tc>
                <a:tc>
                  <a:txBody>
                    <a:bodyPr/>
                    <a:p>
                      <a:pPr defTabSz="914400"/>
                      <a:r>
                        <a:rPr>
                          <a:solidFill>
                            <a:srgbClr val="383838"/>
                          </a:solidFill>
                          <a:latin typeface="DINPro-Regular"/>
                          <a:ea typeface="DINPro-Regular"/>
                          <a:cs typeface="DINPro-Regular"/>
                          <a:sym typeface="DINPro-Regular"/>
                        </a:rPr>
                        <a:t>1000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lnB w="12700">
                      <a:solidFill>
                        <a:srgbClr val="929292"/>
                      </a:solidFill>
                      <a:miter lim="400000"/>
                    </a:lnB>
                  </a:tcPr>
                </a:tc>
                <a:tc>
                  <a:txBody>
                    <a:bodyPr/>
                    <a:p>
                      <a:pPr defTabSz="914400"/>
                      <a:r>
                        <a:rPr>
                          <a:solidFill>
                            <a:srgbClr val="383838"/>
                          </a:solidFill>
                          <a:latin typeface="DINPro-Regular"/>
                          <a:ea typeface="DINPro-Regular"/>
                          <a:cs typeface="DINPro-Regular"/>
                          <a:sym typeface="DINPro-Regular"/>
                        </a:rPr>
                        <a:t>1000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lnB w="12700">
                      <a:solidFill>
                        <a:srgbClr val="929292"/>
                      </a:solidFill>
                      <a:miter lim="400000"/>
                    </a:lnB>
                  </a:tcPr>
                </a:tc>
                <a:tc>
                  <a:txBody>
                    <a:bodyPr/>
                    <a:p>
                      <a:pPr defTabSz="914400"/>
                      <a:r>
                        <a:rPr>
                          <a:solidFill>
                            <a:srgbClr val="383838"/>
                          </a:solidFill>
                          <a:latin typeface="DINPro-Regular"/>
                          <a:ea typeface="DINPro-Regular"/>
                          <a:cs typeface="DINPro-Regular"/>
                          <a:sym typeface="DINPro-Regular"/>
                        </a:rPr>
                        <a:t>moUSD:1000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lnB w="12700">
                      <a:solidFill>
                        <a:srgbClr val="929292"/>
                      </a:solidFill>
                      <a:miter lim="400000"/>
                    </a:lnB>
                  </a:tcPr>
                </a:tc>
                <a:tc>
                  <a:txBody>
                    <a:bodyPr/>
                    <a:p>
                      <a:pPr defTabSz="914400"/>
                      <a:r>
                        <a:rPr>
                          <a:solidFill>
                            <a:srgbClr val="383838"/>
                          </a:solidFill>
                          <a:latin typeface="DINPro-Regular"/>
                          <a:ea typeface="DINPro-Regular"/>
                          <a:cs typeface="DINPro-Regular"/>
                          <a:sym typeface="DINPro-Regular"/>
                        </a:rPr>
                        <a:t>1000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lnB w="12700">
                      <a:solidFill>
                        <a:srgbClr val="929292"/>
                      </a:solidFill>
                      <a:miter lim="400000"/>
                    </a:lnB>
                  </a:tcPr>
                </a:tc>
                <a:tc>
                  <a:txBody>
                    <a:bodyPr/>
                    <a:p>
                      <a:pPr defTabSz="914400"/>
                      <a:r>
                        <a:rPr>
                          <a:solidFill>
                            <a:srgbClr val="383838"/>
                          </a:solidFill>
                          <a:latin typeface="DINPro-Regular"/>
                          <a:ea typeface="DINPro-Regular"/>
                          <a:cs typeface="DINPro-Regular"/>
                          <a:sym typeface="DINPro-Regular"/>
                        </a:rPr>
                        <a:t>2000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lnB w="12700">
                      <a:solidFill>
                        <a:srgbClr val="929292"/>
                      </a:solidFill>
                      <a:miter lim="400000"/>
                    </a:lnB>
                  </a:tcPr>
                </a:tc>
                <a:tc>
                  <a:txBody>
                    <a:bodyPr/>
                    <a:p>
                      <a:pPr defTabSz="914400">
                        <a:defRPr>
                          <a:solidFill>
                            <a:srgbClr val="383838"/>
                          </a:solidFill>
                          <a:latin typeface="DINPro-Regular"/>
                          <a:ea typeface="DINPro-Regular"/>
                          <a:cs typeface="DINPro-Regular"/>
                          <a:sym typeface="DINPro-Regular"/>
                        </a:defRPr>
                      </a:pPr>
                      <a:r>
                        <a:t>moUSD:1500</a:t>
                      </a:r>
                    </a:p>
                    <a:p>
                      <a:pPr defTabSz="914400">
                        <a:defRPr>
                          <a:solidFill>
                            <a:srgbClr val="383838"/>
                          </a:solidFill>
                          <a:latin typeface="DINPro-Regular"/>
                          <a:ea typeface="DINPro-Regular"/>
                          <a:cs typeface="DINPro-Regular"/>
                          <a:sym typeface="DINPro-Regular"/>
                        </a:defRPr>
                      </a:pPr>
                      <a:r>
                        <a:t>moTSLA:1</a:t>
                      </a:r>
                    </a:p>
                  </a:txBody>
                  <a:tcPr marL="50800" marR="50800" marT="50800" marB="50800" anchor="ctr" anchorCtr="0" horzOverflow="overflow">
                    <a:lnL w="12700">
                      <a:solidFill>
                        <a:srgbClr val="929292"/>
                      </a:solidFill>
                      <a:miter lim="400000"/>
                    </a:lnL>
                    <a:lnR w="12700">
                      <a:solidFill>
                        <a:srgbClr val="929292"/>
                      </a:solidFill>
                      <a:miter lim="400000"/>
                    </a:lnR>
                    <a:lnB w="12700">
                      <a:solidFill>
                        <a:srgbClr val="929292"/>
                      </a:solidFill>
                      <a:miter lim="400000"/>
                    </a:lnB>
                  </a:tcPr>
                </a:tc>
                <a:tc>
                  <a:txBody>
                    <a:bodyPr/>
                    <a:p>
                      <a:pPr defTabSz="914400"/>
                      <a:r>
                        <a:rPr>
                          <a:solidFill>
                            <a:srgbClr val="383838"/>
                          </a:solidFill>
                          <a:latin typeface="DINPro-Regular"/>
                          <a:ea typeface="DINPro-Regular"/>
                          <a:cs typeface="DINPro-Regular"/>
                          <a:sym typeface="DINPro-Regular"/>
                        </a:rPr>
                        <a:t>2000</a:t>
                      </a:r>
                      <a:endParaRPr>
                        <a:solidFill>
                          <a:srgbClr val="383838"/>
                        </a:solidFill>
                        <a:latin typeface="DINPro-Regular"/>
                        <a:ea typeface="DINPro-Regular"/>
                        <a:cs typeface="DINPro-Regular"/>
                        <a:sym typeface="DINPro-Regular"/>
                      </a:endParaRPr>
                    </a:p>
                  </a:txBody>
                  <a:tcPr marL="50800" marR="50800" marT="50800" marB="50800" anchor="ctr" anchorCtr="0" horzOverflow="overflow">
                    <a:lnL w="12700">
                      <a:solidFill>
                        <a:srgbClr val="929292"/>
                      </a:solidFill>
                      <a:miter lim="400000"/>
                    </a:lnL>
                    <a:lnR w="12700">
                      <a:solidFill>
                        <a:srgbClr val="929292"/>
                      </a:solidFill>
                      <a:miter lim="400000"/>
                    </a:lnR>
                    <a:lnB w="12700">
                      <a:solidFill>
                        <a:srgbClr val="929292"/>
                      </a:solidFill>
                      <a:miter lim="400000"/>
                    </a:lnB>
                  </a:tcPr>
                </a:tc>
                <a:tc>
                  <a:txBody>
                    <a:bodyPr/>
                    <a:p>
                      <a:pPr defTabSz="914400"/>
                      <a:r>
                        <a:rPr>
                          <a:solidFill>
                            <a:srgbClr val="6E1EE2"/>
                          </a:solidFill>
                          <a:latin typeface="DINPro-Medium"/>
                          <a:ea typeface="DINPro-Medium"/>
                          <a:cs typeface="DINPro-Medium"/>
                          <a:sym typeface="DINPro-Medium"/>
                        </a:rPr>
                        <a:t>Synthetic asset value&gt;debt, cannot be redeemed</a:t>
                      </a:r>
                      <a:endParaRPr>
                        <a:solidFill>
                          <a:srgbClr val="6E1EE2"/>
                        </a:solidFill>
                        <a:latin typeface="DINPro-Medium"/>
                        <a:ea typeface="DINPro-Medium"/>
                        <a:cs typeface="DINPro-Medium"/>
                        <a:sym typeface="DINPro-Medium"/>
                      </a:endParaRPr>
                    </a:p>
                  </a:txBody>
                  <a:tcPr marL="50800" marR="50800" marT="50800" marB="50800" anchor="ctr" anchorCtr="0" horzOverflow="overflow">
                    <a:lnL w="12700">
                      <a:solidFill>
                        <a:srgbClr val="929292"/>
                      </a:solidFill>
                      <a:miter lim="400000"/>
                    </a:lnL>
                    <a:lnR w="12700">
                      <a:solidFill>
                        <a:srgbClr val="929292"/>
                      </a:solidFill>
                      <a:miter lim="400000"/>
                    </a:lnR>
                    <a:lnB w="12700">
                      <a:solidFill>
                        <a:srgbClr val="929292"/>
                      </a:solidFill>
                      <a:miter lim="400000"/>
                    </a:lnB>
                  </a:tcPr>
                </a:tc>
              </a:tr>
            </a:tbl>
          </a:graphicData>
        </a:graphic>
      </p:graphicFrame>
      <p:pic>
        <p:nvPicPr>
          <p:cNvPr id="302" name="图像" descr="图像"/>
          <p:cNvPicPr>
            <a:picLocks noChangeAspect="1"/>
          </p:cNvPicPr>
          <p:nvPr/>
        </p:nvPicPr>
        <p:blipFill>
          <a:blip r:embed="rId2"/>
          <a:stretch>
            <a:fillRect/>
          </a:stretch>
        </p:blipFill>
        <p:spPr>
          <a:xfrm>
            <a:off x="1401574" y="3623407"/>
            <a:ext cx="14008102" cy="3009903"/>
          </a:xfrm>
          <a:prstGeom prst="rect">
            <a:avLst/>
          </a:prstGeom>
          <a:ln w="12700">
            <a:miter lim="400000"/>
            <a:headEnd/>
            <a:tailEnd/>
          </a:ln>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双波形 4"/>
          <p:cNvSpPr/>
          <p:nvPr/>
        </p:nvSpPr>
        <p:spPr>
          <a:xfrm rot="2880000">
            <a:off x="9629159" y="3853888"/>
            <a:ext cx="17532000" cy="6984000"/>
          </a:xfrm>
          <a:prstGeom prst="doubleWave">
            <a:avLst/>
          </a:prstGeom>
          <a:solidFill>
            <a:srgbClr val="C6B2FD">
              <a:alpha val="15000"/>
            </a:srgbClr>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2438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5E5E5E"/>
              </a:solidFill>
              <a:effectLst/>
              <a:uFillTx/>
              <a:latin typeface="+mj-lt"/>
              <a:ea typeface="+mj-ea"/>
              <a:cs typeface="+mj-cs"/>
              <a:sym typeface="Helvetica"/>
            </a:endParaRPr>
          </a:p>
        </p:txBody>
      </p:sp>
      <p:sp>
        <p:nvSpPr>
          <p:cNvPr id="237" name="Industry current challenges"/>
          <p:cNvSpPr txBox="1"/>
          <p:nvPr>
            <p:ph type="body" sz="quarter" idx="1"/>
          </p:nvPr>
        </p:nvSpPr>
        <p:spPr>
          <a:xfrm>
            <a:off x="1267433" y="1951593"/>
            <a:ext cx="18024859" cy="1583612"/>
          </a:xfrm>
          <a:prstGeom prst="rect">
            <a:avLst/>
          </a:prstGeom>
        </p:spPr>
        <p:txBody>
          <a:bodyPr>
            <a:noAutofit/>
          </a:bodyPr>
          <a:lstStyle>
            <a:lvl1pPr defTabSz="914400">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sz="5400" spc="0"/>
            </a:lvl1pPr>
          </a:lstStyle>
          <a:p>
            <a:pPr algn="l"/>
            <a:r>
              <a:rPr lang="en-US">
                <a:solidFill>
                  <a:schemeClr val="bg2">
                    <a:lumMod val="50000"/>
                  </a:schemeClr>
                </a:solidFill>
                <a:latin typeface="Helvetica Regular" charset="0"/>
                <a:cs typeface="Helvetica Regular" charset="0"/>
                <a:sym typeface="+mn-ea"/>
              </a:rPr>
              <a:t>Introducing Debt default vaults (DDV)</a:t>
            </a:r>
            <a:endParaRPr lang="en-US">
              <a:solidFill>
                <a:schemeClr val="bg2">
                  <a:lumMod val="50000"/>
                </a:schemeClr>
              </a:solidFill>
              <a:latin typeface="Helvetica Regular" charset="0"/>
              <a:cs typeface="Helvetica Regular" charset="0"/>
              <a:sym typeface="+mn-ea"/>
            </a:endParaRPr>
          </a:p>
        </p:txBody>
      </p:sp>
      <p:sp>
        <p:nvSpPr>
          <p:cNvPr id="266" name="Based on Optimistic Rollup"/>
          <p:cNvSpPr txBox="1"/>
          <p:nvPr/>
        </p:nvSpPr>
        <p:spPr>
          <a:xfrm>
            <a:off x="2928620" y="4371340"/>
            <a:ext cx="14304010" cy="5271135"/>
          </a:xfrm>
          <a:prstGeom prst="rect">
            <a:avLst/>
          </a:prstGeom>
          <a:ln w="12700">
            <a:miter lim="400000"/>
          </a:ln>
        </p:spPr>
        <p:txBody>
          <a:bodyPr wrap="square" lIns="50797" tIns="50797" rIns="50797" bIns="50797">
            <a:spAutoFit/>
          </a:bodyPr>
          <a:lstStyle>
            <a:lvl1pPr algn="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83838"/>
                </a:solidFill>
                <a:latin typeface="DINPro-Bold"/>
                <a:ea typeface="DINPro-Bold"/>
                <a:cs typeface="DINPro-Bold"/>
                <a:sym typeface="DINPro-Bold"/>
              </a:defRPr>
            </a:lvl1pPr>
          </a:lstStyle>
          <a:p>
            <a:pPr algn="l"/>
            <a:r>
              <a:t>Mobius Finance will introduce a mechanism similar to an Insurance protocol to manage the global debt fluctuations.</a:t>
            </a:r>
          </a:p>
          <a:p>
            <a:pPr algn="l"/>
          </a:p>
          <a:p>
            <a:pPr algn="l"/>
          </a:p>
          <a:p>
            <a:pPr algn="l"/>
          </a:p>
          <a:p>
            <a:pPr algn="l"/>
          </a:p>
          <a:p>
            <a:pPr algn="l"/>
          </a:p>
          <a:p>
            <a:pPr algn="l"/>
          </a:p>
          <a:p>
            <a:pPr algn="l"/>
            <a:r>
              <a:t>An insurance product (Vault) will be created, users will be able to enter the vault by depositing their at face-value their crypto assets and becoming underwriters. In the scenario that the global debt increases, the funds deposited will be used to cover a share of the global debt; on the other hand, if the global debt decreases, the difference will be distributed to the vault participants as earnings. This is equivalent to all users becoming a counterparty during a normal transaction process.</a:t>
            </a:r>
          </a:p>
        </p:txBody>
      </p:sp>
      <p:sp>
        <p:nvSpPr>
          <p:cNvPr id="148" name="形状"/>
          <p:cNvSpPr/>
          <p:nvPr/>
        </p:nvSpPr>
        <p:spPr>
          <a:xfrm>
            <a:off x="88" y="13292747"/>
            <a:ext cx="18771735" cy="423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62" y="0"/>
                </a:lnTo>
                <a:lnTo>
                  <a:pt x="21600" y="21600"/>
                </a:lnTo>
                <a:lnTo>
                  <a:pt x="0" y="21600"/>
                </a:lnTo>
                <a:lnTo>
                  <a:pt x="0" y="0"/>
                </a:lnTo>
                <a:close/>
              </a:path>
            </a:pathLst>
          </a:custGeom>
          <a:solidFill>
            <a:srgbClr val="5F6EF5"/>
          </a:solidFill>
          <a:ln w="12700">
            <a:miter lim="400000"/>
          </a:ln>
        </p:spPr>
        <p:txBody>
          <a:bodyPr lIns="50797" tIns="50797" rIns="50797" bIns="50797" anchor="ct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sp>
        <p:nvSpPr>
          <p:cNvPr id="149" name="形状"/>
          <p:cNvSpPr/>
          <p:nvPr/>
        </p:nvSpPr>
        <p:spPr>
          <a:xfrm>
            <a:off x="18550258" y="13292747"/>
            <a:ext cx="19152716" cy="423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70" y="0"/>
                </a:lnTo>
                <a:lnTo>
                  <a:pt x="21600" y="21600"/>
                </a:lnTo>
                <a:lnTo>
                  <a:pt x="430" y="21600"/>
                </a:lnTo>
                <a:lnTo>
                  <a:pt x="0" y="0"/>
                </a:lnTo>
                <a:close/>
              </a:path>
            </a:pathLst>
          </a:custGeom>
          <a:solidFill>
            <a:srgbClr val="AC47F0"/>
          </a:solidFill>
          <a:ln w="12700">
            <a:miter lim="400000"/>
          </a:ln>
        </p:spPr>
        <p:txBody>
          <a:bodyPr lIns="50797" tIns="50797" rIns="50797" bIns="50797" anchor="ctr"/>
          <a:lstStyle/>
          <a:p>
            <a: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2400"/>
          </a:p>
        </p:txBody>
      </p:sp>
      <p:sp>
        <p:nvSpPr>
          <p:cNvPr id="4" name="Lack of high-quality assets"/>
          <p:cNvSpPr txBox="1"/>
          <p:nvPr/>
        </p:nvSpPr>
        <p:spPr>
          <a:xfrm>
            <a:off x="2769472" y="334575"/>
            <a:ext cx="1464310" cy="1577340"/>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lIns="50797" tIns="50797" rIns="50797" bIns="50797"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5">
                <a:solidFill>
                  <a:srgbClr val="383838"/>
                </a:solidFill>
                <a:latin typeface="DINPro-Bold"/>
                <a:ea typeface="DINPro-Bold"/>
                <a:cs typeface="DINPro-Bold"/>
                <a:sym typeface="DINPro-Bold"/>
              </a:defRPr>
            </a:lvl1pPr>
          </a:lstStyle>
          <a:p>
            <a:pPr algn="l"/>
            <a:r>
              <a:rPr lang="en-US" sz="9600" b="1">
                <a:solidFill>
                  <a:schemeClr val="bg1">
                    <a:lumMod val="95000"/>
                  </a:schemeClr>
                </a:solidFill>
                <a:latin typeface="Helvetica Bold" charset="0"/>
                <a:cs typeface="Helvetica Bold" charset="0"/>
              </a:rPr>
              <a:t>04</a:t>
            </a:r>
            <a:endParaRPr lang="en-US" sz="9600" b="1">
              <a:solidFill>
                <a:schemeClr val="bg1">
                  <a:lumMod val="95000"/>
                </a:schemeClr>
              </a:solidFill>
              <a:latin typeface="Helvetica Bold" charset="0"/>
              <a:cs typeface="Helvetica Bold" charset="0"/>
            </a:endParaRPr>
          </a:p>
        </p:txBody>
      </p:sp>
      <p:grpSp>
        <p:nvGrpSpPr>
          <p:cNvPr id="21" name="组合 20"/>
          <p:cNvGrpSpPr/>
          <p:nvPr/>
        </p:nvGrpSpPr>
        <p:grpSpPr>
          <a:xfrm>
            <a:off x="1969770" y="7266305"/>
            <a:ext cx="504190" cy="504190"/>
            <a:chOff x="8999" y="7463"/>
            <a:chExt cx="794" cy="794"/>
          </a:xfrm>
        </p:grpSpPr>
        <p:sp>
          <p:nvSpPr>
            <p:cNvPr id="22" name="椭圆 21"/>
            <p:cNvSpPr/>
            <p:nvPr/>
          </p:nvSpPr>
          <p:spPr>
            <a:xfrm>
              <a:off x="8999" y="7463"/>
              <a:ext cx="794" cy="794"/>
            </a:xfrm>
            <a:prstGeom prst="ellipse">
              <a:avLst/>
            </a:prstGeom>
            <a:solidFill>
              <a:srgbClr val="AC47F0"/>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2438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5E5E5E"/>
                </a:solidFill>
                <a:effectLst/>
                <a:uFillTx/>
                <a:latin typeface="+mj-lt"/>
                <a:ea typeface="+mj-ea"/>
                <a:cs typeface="+mj-cs"/>
                <a:sym typeface="Helvetica"/>
              </a:endParaRPr>
            </a:p>
          </p:txBody>
        </p:sp>
        <p:sp>
          <p:nvSpPr>
            <p:cNvPr id="23" name="等腰三角形 22"/>
            <p:cNvSpPr/>
            <p:nvPr/>
          </p:nvSpPr>
          <p:spPr>
            <a:xfrm rot="5400000">
              <a:off x="9263" y="7689"/>
              <a:ext cx="397" cy="341"/>
            </a:xfrm>
            <a:prstGeom prst="triangle">
              <a:avLst/>
            </a:prstGeom>
            <a:solidFill>
              <a:srgbClr val="FFFFFF"/>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2438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5E5E5E"/>
                </a:solidFill>
                <a:effectLst/>
                <a:uFillTx/>
                <a:latin typeface="+mj-lt"/>
                <a:ea typeface="+mj-ea"/>
                <a:cs typeface="+mj-cs"/>
                <a:sym typeface="Helvetica"/>
              </a:endParaRPr>
            </a:p>
          </p:txBody>
        </p:sp>
      </p:grpSp>
      <p:grpSp>
        <p:nvGrpSpPr>
          <p:cNvPr id="24" name="组合 23"/>
          <p:cNvGrpSpPr/>
          <p:nvPr/>
        </p:nvGrpSpPr>
        <p:grpSpPr>
          <a:xfrm>
            <a:off x="1969770" y="4389120"/>
            <a:ext cx="504190" cy="504190"/>
            <a:chOff x="8999" y="7463"/>
            <a:chExt cx="794" cy="794"/>
          </a:xfrm>
        </p:grpSpPr>
        <p:sp>
          <p:nvSpPr>
            <p:cNvPr id="25" name="椭圆 24"/>
            <p:cNvSpPr/>
            <p:nvPr/>
          </p:nvSpPr>
          <p:spPr>
            <a:xfrm>
              <a:off x="8999" y="7463"/>
              <a:ext cx="794" cy="794"/>
            </a:xfrm>
            <a:prstGeom prst="ellipse">
              <a:avLst/>
            </a:prstGeom>
            <a:solidFill>
              <a:srgbClr val="AC47F0"/>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2438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5E5E5E"/>
                </a:solidFill>
                <a:effectLst/>
                <a:uFillTx/>
                <a:latin typeface="+mj-lt"/>
                <a:ea typeface="+mj-ea"/>
                <a:cs typeface="+mj-cs"/>
                <a:sym typeface="Helvetica"/>
              </a:endParaRPr>
            </a:p>
          </p:txBody>
        </p:sp>
        <p:sp>
          <p:nvSpPr>
            <p:cNvPr id="26" name="等腰三角形 25"/>
            <p:cNvSpPr/>
            <p:nvPr/>
          </p:nvSpPr>
          <p:spPr>
            <a:xfrm rot="5400000">
              <a:off x="9263" y="7689"/>
              <a:ext cx="397" cy="341"/>
            </a:xfrm>
            <a:prstGeom prst="triangle">
              <a:avLst/>
            </a:prstGeom>
            <a:solidFill>
              <a:srgbClr val="FFFFFF"/>
            </a:solidFill>
            <a:ln w="25400" cap="flat">
              <a:noFill/>
              <a:prstDash val="solid"/>
              <a:round/>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2438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5E5E5E"/>
                </a:solidFill>
                <a:effectLst/>
                <a:uFillTx/>
                <a:latin typeface="+mj-lt"/>
                <a:ea typeface="+mj-ea"/>
                <a:cs typeface="+mj-cs"/>
                <a:sym typeface="Helvetica"/>
              </a:endParaRPr>
            </a:p>
          </p:txBody>
        </p:sp>
      </p:grpSp>
      <p:pic>
        <p:nvPicPr>
          <p:cNvPr id="2" name="图片 1" descr="扁平风比特币区块链理财金融_画板 1"/>
          <p:cNvPicPr>
            <a:picLocks noChangeAspect="1"/>
          </p:cNvPicPr>
          <p:nvPr/>
        </p:nvPicPr>
        <p:blipFill>
          <a:blip r:embed="rId1"/>
          <a:stretch>
            <a:fillRect/>
          </a:stretch>
        </p:blipFill>
        <p:spPr>
          <a:xfrm>
            <a:off x="15008860" y="3658870"/>
            <a:ext cx="9732645" cy="10057765"/>
          </a:xfrm>
          <a:prstGeom prst="rect">
            <a:avLst/>
          </a:prstGeom>
        </p:spPr>
      </p:pic>
    </p:spTree>
  </p:cSld>
  <p:clrMapOvr>
    <a:masterClrMapping/>
  </p:clrMapOvr>
  <p:transition spd="med"/>
  <p:timing>
    <p:tnLst>
      <p:par>
        <p:cTn id="1" dur="indefinite" restart="never" nodeType="tmRoot"/>
      </p:par>
    </p:tnLst>
  </p:timing>
</p:sld>
</file>

<file path=ppt/tags/tag1.xml><?xml version="1.0" encoding="utf-8"?>
<p:tagLst xmlns:p="http://schemas.openxmlformats.org/presentationml/2006/main">
  <p:tag name="KSO_WM_UNIT_TABLE_BEAUTIFY" val="smartTable{5a2f5d0e-a117-4d2d-8487-8a8ac551ca46}"/>
</p:tagLst>
</file>

<file path=ppt/theme/theme1.xml><?xml version="1.0" encoding="utf-8"?>
<a:theme xmlns:a="http://schemas.openxmlformats.org/drawingml/2006/main" name="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DejaVu Sans"/>
        <a:ea typeface="方正书宋_GBK"/>
        <a:cs typeface=""/>
      </a:majorFont>
      <a:minorFont>
        <a:latin typeface="DejaVu Sans"/>
        <a:ea typeface="方正书宋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DejaVu Sans"/>
        <a:ea typeface="方正书宋_GBK"/>
        <a:cs typeface=""/>
      </a:majorFont>
      <a:minorFont>
        <a:latin typeface="DejaVu Sans"/>
        <a:ea typeface="方正书宋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5312</Words>
  <Application>WPS 演示</Application>
  <PresentationFormat/>
  <Paragraphs>280</Paragraphs>
  <Slides>11</Slides>
  <Notes>0</Notes>
  <HiddenSlides>0</HiddenSlides>
  <MMClips>0</MMClips>
  <ScaleCrop>false</ScaleCrop>
  <HeadingPairs>
    <vt:vector size="6" baseType="variant">
      <vt:variant>
        <vt:lpstr>已用的字体</vt:lpstr>
      </vt:variant>
      <vt:variant>
        <vt:i4>33</vt:i4>
      </vt:variant>
      <vt:variant>
        <vt:lpstr>主题</vt:lpstr>
      </vt:variant>
      <vt:variant>
        <vt:i4>4</vt:i4>
      </vt:variant>
      <vt:variant>
        <vt:lpstr>幻灯片标题</vt:lpstr>
      </vt:variant>
      <vt:variant>
        <vt:i4>11</vt:i4>
      </vt:variant>
    </vt:vector>
  </HeadingPairs>
  <TitlesOfParts>
    <vt:vector size="48" baseType="lpstr">
      <vt:lpstr>Arial</vt:lpstr>
      <vt:lpstr>方正书宋_GBK</vt:lpstr>
      <vt:lpstr>Wingdings</vt:lpstr>
      <vt:lpstr>Helvetica</vt:lpstr>
      <vt:lpstr>Helvetica Neue</vt:lpstr>
      <vt:lpstr>Helvetica Neue Medium</vt:lpstr>
      <vt:lpstr>Copperplate</vt:lpstr>
      <vt:lpstr>DejaVu Sans</vt:lpstr>
      <vt:lpstr>Thonburi</vt:lpstr>
      <vt:lpstr>思源黑体 CN Bold</vt:lpstr>
      <vt:lpstr>Noto Sans S Chinese Light</vt:lpstr>
      <vt:lpstr>冬青黑体简体中文</vt:lpstr>
      <vt:lpstr>Helvetica Bold</vt:lpstr>
      <vt:lpstr>DINPro-Bold</vt:lpstr>
      <vt:lpstr>字魂105号-简雅黑</vt:lpstr>
      <vt:lpstr>DINPro-Regular</vt:lpstr>
      <vt:lpstr>Source Sans Pro</vt:lpstr>
      <vt:lpstr>杨任东竹石体-Bold</vt:lpstr>
      <vt:lpstr>宋体</vt:lpstr>
      <vt:lpstr>汉仪书宋二KW</vt:lpstr>
      <vt:lpstr>Helvetica Regular</vt:lpstr>
      <vt:lpstr>思源黑体</vt:lpstr>
      <vt:lpstr>Montserrat</vt:lpstr>
      <vt:lpstr>DINPro-Black</vt:lpstr>
      <vt:lpstr>宋体</vt:lpstr>
      <vt:lpstr>DINPro-Medium</vt:lpstr>
      <vt:lpstr>庞门正道标题体</vt:lpstr>
      <vt:lpstr>苹方-简</vt:lpstr>
      <vt:lpstr>微软雅黑</vt:lpstr>
      <vt:lpstr>汉仪旗黑</vt:lpstr>
      <vt:lpstr>Arial Unicode MS</vt:lpstr>
      <vt:lpstr>Helvetica Neue</vt:lpstr>
      <vt:lpstr>华文宋体</vt:lpstr>
      <vt:lpstr>1_BasicWhite</vt:lpstr>
      <vt:lpstr>默认设计模板</vt:lpstr>
      <vt:lpstr>2_BasicWhite</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xujing</cp:lastModifiedBy>
  <cp:revision>193</cp:revision>
  <dcterms:created xsi:type="dcterms:W3CDTF">2021-07-31T02:15:02Z</dcterms:created>
  <dcterms:modified xsi:type="dcterms:W3CDTF">2021-07-31T02:15:02Z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2052-3.6.0.5672</vt:lpwstr>
  </property>
</Properties>
</file>